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50" r:id="rId5"/>
  </p:sldMasterIdLst>
  <p:notesMasterIdLst>
    <p:notesMasterId r:id="rId35"/>
  </p:notesMasterIdLst>
  <p:handoutMasterIdLst>
    <p:handoutMasterId r:id="rId36"/>
  </p:handoutMasterIdLst>
  <p:sldIdLst>
    <p:sldId id="1403" r:id="rId6"/>
    <p:sldId id="1396" r:id="rId7"/>
    <p:sldId id="1420" r:id="rId8"/>
    <p:sldId id="266" r:id="rId9"/>
    <p:sldId id="1425" r:id="rId10"/>
    <p:sldId id="1423" r:id="rId11"/>
    <p:sldId id="1422" r:id="rId12"/>
    <p:sldId id="1424" r:id="rId13"/>
    <p:sldId id="1427" r:id="rId14"/>
    <p:sldId id="1428" r:id="rId15"/>
    <p:sldId id="1430" r:id="rId16"/>
    <p:sldId id="1426" r:id="rId17"/>
    <p:sldId id="1431" r:id="rId18"/>
    <p:sldId id="1432" r:id="rId19"/>
    <p:sldId id="1433" r:id="rId20"/>
    <p:sldId id="1434" r:id="rId21"/>
    <p:sldId id="1435" r:id="rId22"/>
    <p:sldId id="1436" r:id="rId23"/>
    <p:sldId id="1437" r:id="rId24"/>
    <p:sldId id="1438" r:id="rId25"/>
    <p:sldId id="1443" r:id="rId26"/>
    <p:sldId id="1444" r:id="rId27"/>
    <p:sldId id="1447" r:id="rId28"/>
    <p:sldId id="1445" r:id="rId29"/>
    <p:sldId id="1439" r:id="rId30"/>
    <p:sldId id="1448" r:id="rId31"/>
    <p:sldId id="1453" r:id="rId32"/>
    <p:sldId id="1441" r:id="rId33"/>
    <p:sldId id="1410"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 id="{BF68131C-8EB2-4A6D-ABFA-02E5AB776A1B}">
          <p14:sldIdLst>
            <p14:sldId id="1403"/>
          </p14:sldIdLst>
        </p14:section>
        <p14:section name="Presentation template" id="{C7FA9FF9-CCBF-4AFF-8011-39A1B6C3CC0F}">
          <p14:sldIdLst>
            <p14:sldId id="1396"/>
            <p14:sldId id="1420"/>
            <p14:sldId id="266"/>
            <p14:sldId id="1425"/>
            <p14:sldId id="1423"/>
            <p14:sldId id="1422"/>
            <p14:sldId id="1424"/>
            <p14:sldId id="1427"/>
            <p14:sldId id="1428"/>
            <p14:sldId id="1430"/>
            <p14:sldId id="1426"/>
            <p14:sldId id="1431"/>
            <p14:sldId id="1432"/>
            <p14:sldId id="1433"/>
            <p14:sldId id="1434"/>
            <p14:sldId id="1435"/>
            <p14:sldId id="1436"/>
            <p14:sldId id="1437"/>
            <p14:sldId id="1438"/>
            <p14:sldId id="1443"/>
            <p14:sldId id="1444"/>
            <p14:sldId id="1447"/>
            <p14:sldId id="1445"/>
            <p14:sldId id="1439"/>
            <p14:sldId id="1448"/>
            <p14:sldId id="1453"/>
            <p14:sldId id="1441"/>
            <p14:sldId id="14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Auri Mathisen" initials="AM" lastIdx="1" clrIdx="7">
    <p:extLst>
      <p:ext uri="{19B8F6BF-5375-455C-9EA6-DF929625EA0E}">
        <p15:presenceInfo xmlns:p15="http://schemas.microsoft.com/office/powerpoint/2012/main" userId="S-1-5-21-383413107-1061881802-891584314-12534" providerId="AD"/>
      </p:ext>
    </p:extLst>
  </p:cmAuthor>
  <p:cmAuthor id="1" name="Mary Feil-Jacobs" initials="MFJ" lastIdx="43" clrIdx="1"/>
  <p:cmAuthor id="8" name="Judi Lee" initials="JL" lastIdx="3" clrIdx="8">
    <p:extLst>
      <p:ext uri="{19B8F6BF-5375-455C-9EA6-DF929625EA0E}">
        <p15:presenceInfo xmlns:p15="http://schemas.microsoft.com/office/powerpoint/2012/main" userId="S-1-5-21-383413107-1061881802-891584314-9954"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David Griffith" initials="DG" lastIdx="3" clrIdx="9">
    <p:extLst>
      <p:ext uri="{19B8F6BF-5375-455C-9EA6-DF929625EA0E}">
        <p15:presenceInfo xmlns:p15="http://schemas.microsoft.com/office/powerpoint/2012/main" userId="S-1-5-21-383413107-1061881802-891584314-4667"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10" name="Mark Rhodes" initials="MR" lastIdx="1" clrIdx="10">
    <p:extLst>
      <p:ext uri="{19B8F6BF-5375-455C-9EA6-DF929625EA0E}">
        <p15:presenceInfo xmlns:p15="http://schemas.microsoft.com/office/powerpoint/2012/main" userId="Mark Rhodes" providerId="None"/>
      </p:ext>
    </p:extLst>
  </p:cmAuthor>
  <p:cmAuthor id="4" name="Mitchell Derrey" initials="MD" lastIdx="6" clrIdx="4">
    <p:extLst>
      <p:ext uri="{19B8F6BF-5375-455C-9EA6-DF929625EA0E}">
        <p15:presenceInfo xmlns:p15="http://schemas.microsoft.com/office/powerpoint/2012/main" userId="S-1-5-21-383413107-1061881802-891584314-4851" providerId="AD"/>
      </p:ext>
    </p:extLst>
  </p:cmAuthor>
  <p:cmAuthor id="5" name="Christen Anderson" initials="CA" lastIdx="19" clrIdx="5">
    <p:extLst>
      <p:ext uri="{19B8F6BF-5375-455C-9EA6-DF929625EA0E}">
        <p15:presenceInfo xmlns:p15="http://schemas.microsoft.com/office/powerpoint/2012/main" userId="Christen Anderson" providerId="None"/>
      </p:ext>
    </p:extLst>
  </p:cmAuthor>
  <p:cmAuthor id="6" name="Delaney Freer" initials="DF" lastIdx="16" clrIdx="6">
    <p:extLst>
      <p:ext uri="{19B8F6BF-5375-455C-9EA6-DF929625EA0E}">
        <p15:presenceInfo xmlns:p15="http://schemas.microsoft.com/office/powerpoint/2012/main" userId="4a46fd6c6e3be6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D1D96"/>
    <a:srgbClr val="3CAE2B"/>
    <a:srgbClr val="34568B"/>
    <a:srgbClr val="1B449A"/>
    <a:srgbClr val="1E275C"/>
    <a:srgbClr val="1B4499"/>
    <a:srgbClr val="001E60"/>
    <a:srgbClr val="E6E6E6"/>
    <a:srgbClr val="0095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7D469F-A562-48FE-90F2-B3896078ED54}" v="1638" dt="2024-10-17T13:30:28.7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2896" autoAdjust="0"/>
  </p:normalViewPr>
  <p:slideViewPr>
    <p:cSldViewPr snapToGrid="0">
      <p:cViewPr varScale="1">
        <p:scale>
          <a:sx n="78" d="100"/>
          <a:sy n="78" d="100"/>
        </p:scale>
        <p:origin x="1776" y="12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lemen Novak" userId="31d8bb84-de72-496b-b424-c43bd81d8b2d" providerId="ADAL" clId="{677D469F-A562-48FE-90F2-B3896078ED54}"/>
    <pc:docChg chg="undo custSel addSld delSld modSld sldOrd modSection">
      <pc:chgData name="Klemen Novak" userId="31d8bb84-de72-496b-b424-c43bd81d8b2d" providerId="ADAL" clId="{677D469F-A562-48FE-90F2-B3896078ED54}" dt="2024-10-17T13:34:25.768" v="4128" actId="6549"/>
      <pc:docMkLst>
        <pc:docMk/>
      </pc:docMkLst>
      <pc:sldChg chg="del">
        <pc:chgData name="Klemen Novak" userId="31d8bb84-de72-496b-b424-c43bd81d8b2d" providerId="ADAL" clId="{677D469F-A562-48FE-90F2-B3896078ED54}" dt="2024-10-13T13:08:28.078" v="2069" actId="47"/>
        <pc:sldMkLst>
          <pc:docMk/>
          <pc:sldMk cId="3016161773" sldId="256"/>
        </pc:sldMkLst>
      </pc:sldChg>
      <pc:sldChg chg="del">
        <pc:chgData name="Klemen Novak" userId="31d8bb84-de72-496b-b424-c43bd81d8b2d" providerId="ADAL" clId="{677D469F-A562-48FE-90F2-B3896078ED54}" dt="2024-10-13T13:08:28.078" v="2069" actId="47"/>
        <pc:sldMkLst>
          <pc:docMk/>
          <pc:sldMk cId="2176744996" sldId="258"/>
        </pc:sldMkLst>
      </pc:sldChg>
      <pc:sldChg chg="del">
        <pc:chgData name="Klemen Novak" userId="31d8bb84-de72-496b-b424-c43bd81d8b2d" providerId="ADAL" clId="{677D469F-A562-48FE-90F2-B3896078ED54}" dt="2024-10-13T13:08:28.078" v="2069" actId="47"/>
        <pc:sldMkLst>
          <pc:docMk/>
          <pc:sldMk cId="4169845749" sldId="259"/>
        </pc:sldMkLst>
      </pc:sldChg>
      <pc:sldChg chg="addSp delSp modSp mod modTransition modClrScheme modAnim chgLayout modNotesTx">
        <pc:chgData name="Klemen Novak" userId="31d8bb84-de72-496b-b424-c43bd81d8b2d" providerId="ADAL" clId="{677D469F-A562-48FE-90F2-B3896078ED54}" dt="2024-10-17T13:33:07.508" v="4124" actId="6549"/>
        <pc:sldMkLst>
          <pc:docMk/>
          <pc:sldMk cId="4227912242" sldId="266"/>
        </pc:sldMkLst>
        <pc:spChg chg="mod">
          <ac:chgData name="Klemen Novak" userId="31d8bb84-de72-496b-b424-c43bd81d8b2d" providerId="ADAL" clId="{677D469F-A562-48FE-90F2-B3896078ED54}" dt="2024-10-15T16:36:31.396" v="4072" actId="20577"/>
          <ac:spMkLst>
            <pc:docMk/>
            <pc:sldMk cId="4227912242" sldId="266"/>
            <ac:spMk id="6" creationId="{8ECE6F4F-34A7-9B1E-CBDE-E2584E87A26D}"/>
          </ac:spMkLst>
        </pc:spChg>
        <pc:picChg chg="add mod">
          <ac:chgData name="Klemen Novak" userId="31d8bb84-de72-496b-b424-c43bd81d8b2d" providerId="ADAL" clId="{677D469F-A562-48FE-90F2-B3896078ED54}" dt="2024-10-12T12:23:07.349" v="451" actId="1076"/>
          <ac:picMkLst>
            <pc:docMk/>
            <pc:sldMk cId="4227912242" sldId="266"/>
            <ac:picMk id="3" creationId="{5811E3EA-A59F-751A-AD85-7BB0F8131509}"/>
          </ac:picMkLst>
        </pc:picChg>
        <pc:picChg chg="add del mod">
          <ac:chgData name="Klemen Novak" userId="31d8bb84-de72-496b-b424-c43bd81d8b2d" providerId="ADAL" clId="{677D469F-A562-48FE-90F2-B3896078ED54}" dt="2024-10-12T11:45:06.299" v="351" actId="478"/>
          <ac:picMkLst>
            <pc:docMk/>
            <pc:sldMk cId="4227912242" sldId="266"/>
            <ac:picMk id="1026" creationId="{4BA2AF53-969D-058C-741C-C0AB5D106D38}"/>
          </ac:picMkLst>
        </pc:picChg>
        <pc:picChg chg="add del mod">
          <ac:chgData name="Klemen Novak" userId="31d8bb84-de72-496b-b424-c43bd81d8b2d" providerId="ADAL" clId="{677D469F-A562-48FE-90F2-B3896078ED54}" dt="2024-10-12T12:15:04.240" v="369" actId="478"/>
          <ac:picMkLst>
            <pc:docMk/>
            <pc:sldMk cId="4227912242" sldId="266"/>
            <ac:picMk id="1028" creationId="{80FECA9A-7EF1-C978-1884-DA4C52B7D212}"/>
          </ac:picMkLst>
        </pc:picChg>
        <pc:picChg chg="add del">
          <ac:chgData name="Klemen Novak" userId="31d8bb84-de72-496b-b424-c43bd81d8b2d" providerId="ADAL" clId="{677D469F-A562-48FE-90F2-B3896078ED54}" dt="2024-10-12T12:22:35.219" v="445" actId="478"/>
          <ac:picMkLst>
            <pc:docMk/>
            <pc:sldMk cId="4227912242" sldId="266"/>
            <ac:picMk id="1030" creationId="{B16E8DFE-FB6B-4D41-8F38-DDA5055AC128}"/>
          </ac:picMkLst>
        </pc:picChg>
      </pc:sldChg>
      <pc:sldChg chg="addSp delSp modSp add del mod">
        <pc:chgData name="Klemen Novak" userId="31d8bb84-de72-496b-b424-c43bd81d8b2d" providerId="ADAL" clId="{677D469F-A562-48FE-90F2-B3896078ED54}" dt="2024-10-12T12:21:50.570" v="443" actId="47"/>
        <pc:sldMkLst>
          <pc:docMk/>
          <pc:sldMk cId="2651166450" sldId="267"/>
        </pc:sldMkLst>
        <pc:spChg chg="del">
          <ac:chgData name="Klemen Novak" userId="31d8bb84-de72-496b-b424-c43bd81d8b2d" providerId="ADAL" clId="{677D469F-A562-48FE-90F2-B3896078ED54}" dt="2024-10-12T11:26:10.857" v="24" actId="931"/>
          <ac:spMkLst>
            <pc:docMk/>
            <pc:sldMk cId="2651166450" sldId="267"/>
            <ac:spMk id="14" creationId="{B808BB31-12C5-33A4-70A4-8D0C0F64716A}"/>
          </ac:spMkLst>
        </pc:spChg>
        <pc:picChg chg="add mod">
          <ac:chgData name="Klemen Novak" userId="31d8bb84-de72-496b-b424-c43bd81d8b2d" providerId="ADAL" clId="{677D469F-A562-48FE-90F2-B3896078ED54}" dt="2024-10-12T11:26:11.652" v="26" actId="962"/>
          <ac:picMkLst>
            <pc:docMk/>
            <pc:sldMk cId="2651166450" sldId="267"/>
            <ac:picMk id="3" creationId="{BA4476B7-BF2C-C846-9C59-D51CC486556D}"/>
          </ac:picMkLst>
        </pc:picChg>
      </pc:sldChg>
      <pc:sldChg chg="addSp modSp del mod">
        <pc:chgData name="Klemen Novak" userId="31d8bb84-de72-496b-b424-c43bd81d8b2d" providerId="ADAL" clId="{677D469F-A562-48FE-90F2-B3896078ED54}" dt="2024-10-13T13:08:31.121" v="2070" actId="47"/>
        <pc:sldMkLst>
          <pc:docMk/>
          <pc:sldMk cId="1695189376" sldId="271"/>
        </pc:sldMkLst>
        <pc:spChg chg="add mod">
          <ac:chgData name="Klemen Novak" userId="31d8bb84-de72-496b-b424-c43bd81d8b2d" providerId="ADAL" clId="{677D469F-A562-48FE-90F2-B3896078ED54}" dt="2024-10-12T12:17:20.938" v="420"/>
          <ac:spMkLst>
            <pc:docMk/>
            <pc:sldMk cId="1695189376" sldId="271"/>
            <ac:spMk id="2" creationId="{A687A806-042B-7F0B-F070-B310F6D0BAAA}"/>
          </ac:spMkLst>
        </pc:spChg>
        <pc:spChg chg="mod">
          <ac:chgData name="Klemen Novak" userId="31d8bb84-de72-496b-b424-c43bd81d8b2d" providerId="ADAL" clId="{677D469F-A562-48FE-90F2-B3896078ED54}" dt="2024-10-12T12:15:49.846" v="384" actId="20577"/>
          <ac:spMkLst>
            <pc:docMk/>
            <pc:sldMk cId="1695189376" sldId="271"/>
            <ac:spMk id="7" creationId="{DA33E29E-D8B6-40B2-8AD4-237CEB8B93FD}"/>
          </ac:spMkLst>
        </pc:spChg>
      </pc:sldChg>
      <pc:sldChg chg="del">
        <pc:chgData name="Klemen Novak" userId="31d8bb84-de72-496b-b424-c43bd81d8b2d" providerId="ADAL" clId="{677D469F-A562-48FE-90F2-B3896078ED54}" dt="2024-10-13T13:08:28.078" v="2069" actId="47"/>
        <pc:sldMkLst>
          <pc:docMk/>
          <pc:sldMk cId="102156363" sldId="272"/>
        </pc:sldMkLst>
      </pc:sldChg>
      <pc:sldChg chg="del">
        <pc:chgData name="Klemen Novak" userId="31d8bb84-de72-496b-b424-c43bd81d8b2d" providerId="ADAL" clId="{677D469F-A562-48FE-90F2-B3896078ED54}" dt="2024-10-13T13:08:28.078" v="2069" actId="47"/>
        <pc:sldMkLst>
          <pc:docMk/>
          <pc:sldMk cId="3816277559" sldId="1385"/>
        </pc:sldMkLst>
      </pc:sldChg>
      <pc:sldChg chg="del">
        <pc:chgData name="Klemen Novak" userId="31d8bb84-de72-496b-b424-c43bd81d8b2d" providerId="ADAL" clId="{677D469F-A562-48FE-90F2-B3896078ED54}" dt="2024-10-11T10:37:47.984" v="1" actId="47"/>
        <pc:sldMkLst>
          <pc:docMk/>
          <pc:sldMk cId="3609540227" sldId="1386"/>
        </pc:sldMkLst>
      </pc:sldChg>
      <pc:sldChg chg="del">
        <pc:chgData name="Klemen Novak" userId="31d8bb84-de72-496b-b424-c43bd81d8b2d" providerId="ADAL" clId="{677D469F-A562-48FE-90F2-B3896078ED54}" dt="2024-10-13T13:08:28.078" v="2069" actId="47"/>
        <pc:sldMkLst>
          <pc:docMk/>
          <pc:sldMk cId="3311796963" sldId="1388"/>
        </pc:sldMkLst>
      </pc:sldChg>
      <pc:sldChg chg="del">
        <pc:chgData name="Klemen Novak" userId="31d8bb84-de72-496b-b424-c43bd81d8b2d" providerId="ADAL" clId="{677D469F-A562-48FE-90F2-B3896078ED54}" dt="2024-10-11T10:38:06.750" v="5" actId="47"/>
        <pc:sldMkLst>
          <pc:docMk/>
          <pc:sldMk cId="3732747212" sldId="1394"/>
        </pc:sldMkLst>
      </pc:sldChg>
      <pc:sldChg chg="del">
        <pc:chgData name="Klemen Novak" userId="31d8bb84-de72-496b-b424-c43bd81d8b2d" providerId="ADAL" clId="{677D469F-A562-48FE-90F2-B3896078ED54}" dt="2024-10-13T13:08:28.078" v="2069" actId="47"/>
        <pc:sldMkLst>
          <pc:docMk/>
          <pc:sldMk cId="337771157" sldId="1395"/>
        </pc:sldMkLst>
      </pc:sldChg>
      <pc:sldChg chg="addSp delSp modSp mod modAnim modNotesTx">
        <pc:chgData name="Klemen Novak" userId="31d8bb84-de72-496b-b424-c43bd81d8b2d" providerId="ADAL" clId="{677D469F-A562-48FE-90F2-B3896078ED54}" dt="2024-10-17T13:33:02.349" v="4122" actId="6549"/>
        <pc:sldMkLst>
          <pc:docMk/>
          <pc:sldMk cId="3513057114" sldId="1396"/>
        </pc:sldMkLst>
        <pc:spChg chg="add mod">
          <ac:chgData name="Klemen Novak" userId="31d8bb84-de72-496b-b424-c43bd81d8b2d" providerId="ADAL" clId="{677D469F-A562-48FE-90F2-B3896078ED54}" dt="2024-10-13T13:53:35.062" v="2292" actId="20577"/>
          <ac:spMkLst>
            <pc:docMk/>
            <pc:sldMk cId="3513057114" sldId="1396"/>
            <ac:spMk id="2" creationId="{5D74D02D-0142-6155-F21B-5DC7E7405B78}"/>
          </ac:spMkLst>
        </pc:spChg>
        <pc:spChg chg="mod">
          <ac:chgData name="Klemen Novak" userId="31d8bb84-de72-496b-b424-c43bd81d8b2d" providerId="ADAL" clId="{677D469F-A562-48FE-90F2-B3896078ED54}" dt="2024-10-12T11:21:39.285" v="16" actId="14100"/>
          <ac:spMkLst>
            <pc:docMk/>
            <pc:sldMk cId="3513057114" sldId="1396"/>
            <ac:spMk id="3" creationId="{9A9AF1B0-4DAB-4458-0669-0DCD524BE89D}"/>
          </ac:spMkLst>
        </pc:spChg>
        <pc:picChg chg="add del mod">
          <ac:chgData name="Klemen Novak" userId="31d8bb84-de72-496b-b424-c43bd81d8b2d" providerId="ADAL" clId="{677D469F-A562-48FE-90F2-B3896078ED54}" dt="2024-10-12T12:18:37.239" v="422" actId="478"/>
          <ac:picMkLst>
            <pc:docMk/>
            <pc:sldMk cId="3513057114" sldId="1396"/>
            <ac:picMk id="4" creationId="{935866CE-F429-FF92-84E8-B16B95D68726}"/>
          </ac:picMkLst>
        </pc:picChg>
        <pc:picChg chg="add del mod">
          <ac:chgData name="Klemen Novak" userId="31d8bb84-de72-496b-b424-c43bd81d8b2d" providerId="ADAL" clId="{677D469F-A562-48FE-90F2-B3896078ED54}" dt="2024-10-12T12:20:26.687" v="428" actId="478"/>
          <ac:picMkLst>
            <pc:docMk/>
            <pc:sldMk cId="3513057114" sldId="1396"/>
            <ac:picMk id="6" creationId="{01457A0F-DB29-00BF-6EA6-D3340505110A}"/>
          </ac:picMkLst>
        </pc:picChg>
        <pc:picChg chg="add mod">
          <ac:chgData name="Klemen Novak" userId="31d8bb84-de72-496b-b424-c43bd81d8b2d" providerId="ADAL" clId="{677D469F-A562-48FE-90F2-B3896078ED54}" dt="2024-10-13T13:53:09.878" v="2249" actId="1076"/>
          <ac:picMkLst>
            <pc:docMk/>
            <pc:sldMk cId="3513057114" sldId="1396"/>
            <ac:picMk id="8" creationId="{D21EA865-C4F9-F20F-0B62-39E9F1BA0B02}"/>
          </ac:picMkLst>
        </pc:picChg>
        <pc:picChg chg="add mod">
          <ac:chgData name="Klemen Novak" userId="31d8bb84-de72-496b-b424-c43bd81d8b2d" providerId="ADAL" clId="{677D469F-A562-48FE-90F2-B3896078ED54}" dt="2024-10-12T12:19:39.775" v="425" actId="1076"/>
          <ac:picMkLst>
            <pc:docMk/>
            <pc:sldMk cId="3513057114" sldId="1396"/>
            <ac:picMk id="3074" creationId="{1BEEE24B-F3B4-4066-62CC-A510EA785310}"/>
          </ac:picMkLst>
        </pc:picChg>
      </pc:sldChg>
      <pc:sldChg chg="addSp delSp modSp del mod">
        <pc:chgData name="Klemen Novak" userId="31d8bb84-de72-496b-b424-c43bd81d8b2d" providerId="ADAL" clId="{677D469F-A562-48FE-90F2-B3896078ED54}" dt="2024-10-12T12:21:46.421" v="442" actId="47"/>
        <pc:sldMkLst>
          <pc:docMk/>
          <pc:sldMk cId="1860374604" sldId="1397"/>
        </pc:sldMkLst>
        <pc:spChg chg="del">
          <ac:chgData name="Klemen Novak" userId="31d8bb84-de72-496b-b424-c43bd81d8b2d" providerId="ADAL" clId="{677D469F-A562-48FE-90F2-B3896078ED54}" dt="2024-10-12T11:24:42.982" v="17" actId="931"/>
          <ac:spMkLst>
            <pc:docMk/>
            <pc:sldMk cId="1860374604" sldId="1397"/>
            <ac:spMk id="3" creationId="{5246574D-8AF3-BBC0-DFBC-A3023D4908F9}"/>
          </ac:spMkLst>
        </pc:spChg>
        <pc:picChg chg="add mod">
          <ac:chgData name="Klemen Novak" userId="31d8bb84-de72-496b-b424-c43bd81d8b2d" providerId="ADAL" clId="{677D469F-A562-48FE-90F2-B3896078ED54}" dt="2024-10-12T11:24:51.687" v="21" actId="962"/>
          <ac:picMkLst>
            <pc:docMk/>
            <pc:sldMk cId="1860374604" sldId="1397"/>
            <ac:picMk id="5" creationId="{A7D45AF8-2C50-37C8-2ABC-B446A5F2343D}"/>
          </ac:picMkLst>
        </pc:picChg>
      </pc:sldChg>
      <pc:sldChg chg="addSp modSp del mod ord">
        <pc:chgData name="Klemen Novak" userId="31d8bb84-de72-496b-b424-c43bd81d8b2d" providerId="ADAL" clId="{677D469F-A562-48FE-90F2-B3896078ED54}" dt="2024-10-13T13:08:35.928" v="2071" actId="47"/>
        <pc:sldMkLst>
          <pc:docMk/>
          <pc:sldMk cId="2470937028" sldId="1402"/>
        </pc:sldMkLst>
        <pc:picChg chg="add mod">
          <ac:chgData name="Klemen Novak" userId="31d8bb84-de72-496b-b424-c43bd81d8b2d" providerId="ADAL" clId="{677D469F-A562-48FE-90F2-B3896078ED54}" dt="2024-10-12T16:33:52.046" v="1672" actId="1076"/>
          <ac:picMkLst>
            <pc:docMk/>
            <pc:sldMk cId="2470937028" sldId="1402"/>
            <ac:picMk id="2" creationId="{C75B8691-5823-D112-A8AA-069790BAF35D}"/>
          </ac:picMkLst>
        </pc:picChg>
      </pc:sldChg>
      <pc:sldChg chg="del">
        <pc:chgData name="Klemen Novak" userId="31d8bb84-de72-496b-b424-c43bd81d8b2d" providerId="ADAL" clId="{677D469F-A562-48FE-90F2-B3896078ED54}" dt="2024-10-11T10:38:09.425" v="7" actId="47"/>
        <pc:sldMkLst>
          <pc:docMk/>
          <pc:sldMk cId="1676605807" sldId="1404"/>
        </pc:sldMkLst>
      </pc:sldChg>
      <pc:sldChg chg="del">
        <pc:chgData name="Klemen Novak" userId="31d8bb84-de72-496b-b424-c43bd81d8b2d" providerId="ADAL" clId="{677D469F-A562-48FE-90F2-B3896078ED54}" dt="2024-10-11T10:38:10.239" v="8" actId="47"/>
        <pc:sldMkLst>
          <pc:docMk/>
          <pc:sldMk cId="3867160706" sldId="1405"/>
        </pc:sldMkLst>
      </pc:sldChg>
      <pc:sldChg chg="del">
        <pc:chgData name="Klemen Novak" userId="31d8bb84-de72-496b-b424-c43bd81d8b2d" providerId="ADAL" clId="{677D469F-A562-48FE-90F2-B3896078ED54}" dt="2024-10-11T10:38:11.455" v="9" actId="47"/>
        <pc:sldMkLst>
          <pc:docMk/>
          <pc:sldMk cId="1571661650" sldId="1406"/>
        </pc:sldMkLst>
      </pc:sldChg>
      <pc:sldChg chg="del">
        <pc:chgData name="Klemen Novak" userId="31d8bb84-de72-496b-b424-c43bd81d8b2d" providerId="ADAL" clId="{677D469F-A562-48FE-90F2-B3896078ED54}" dt="2024-10-11T10:38:12.502" v="10" actId="47"/>
        <pc:sldMkLst>
          <pc:docMk/>
          <pc:sldMk cId="123311531" sldId="1407"/>
        </pc:sldMkLst>
      </pc:sldChg>
      <pc:sldChg chg="del">
        <pc:chgData name="Klemen Novak" userId="31d8bb84-de72-496b-b424-c43bd81d8b2d" providerId="ADAL" clId="{677D469F-A562-48FE-90F2-B3896078ED54}" dt="2024-10-11T10:38:13.825" v="11" actId="47"/>
        <pc:sldMkLst>
          <pc:docMk/>
          <pc:sldMk cId="1431129732" sldId="1408"/>
        </pc:sldMkLst>
      </pc:sldChg>
      <pc:sldChg chg="del">
        <pc:chgData name="Klemen Novak" userId="31d8bb84-de72-496b-b424-c43bd81d8b2d" providerId="ADAL" clId="{677D469F-A562-48FE-90F2-B3896078ED54}" dt="2024-10-12T11:20:26.690" v="14" actId="47"/>
        <pc:sldMkLst>
          <pc:docMk/>
          <pc:sldMk cId="1663718639" sldId="1409"/>
        </pc:sldMkLst>
      </pc:sldChg>
      <pc:sldChg chg="ord">
        <pc:chgData name="Klemen Novak" userId="31d8bb84-de72-496b-b424-c43bd81d8b2d" providerId="ADAL" clId="{677D469F-A562-48FE-90F2-B3896078ED54}" dt="2024-10-12T16:33:22.438" v="1670"/>
        <pc:sldMkLst>
          <pc:docMk/>
          <pc:sldMk cId="883187606" sldId="1410"/>
        </pc:sldMkLst>
      </pc:sldChg>
      <pc:sldChg chg="del">
        <pc:chgData name="Klemen Novak" userId="31d8bb84-de72-496b-b424-c43bd81d8b2d" providerId="ADAL" clId="{677D469F-A562-48FE-90F2-B3896078ED54}" dt="2024-10-11T10:37:59.247" v="3" actId="47"/>
        <pc:sldMkLst>
          <pc:docMk/>
          <pc:sldMk cId="1942125608" sldId="1411"/>
        </pc:sldMkLst>
      </pc:sldChg>
      <pc:sldChg chg="del">
        <pc:chgData name="Klemen Novak" userId="31d8bb84-de72-496b-b424-c43bd81d8b2d" providerId="ADAL" clId="{677D469F-A562-48FE-90F2-B3896078ED54}" dt="2024-10-11T10:37:56.564" v="2" actId="47"/>
        <pc:sldMkLst>
          <pc:docMk/>
          <pc:sldMk cId="3816099448" sldId="1412"/>
        </pc:sldMkLst>
      </pc:sldChg>
      <pc:sldChg chg="del">
        <pc:chgData name="Klemen Novak" userId="31d8bb84-de72-496b-b424-c43bd81d8b2d" providerId="ADAL" clId="{677D469F-A562-48FE-90F2-B3896078ED54}" dt="2024-10-11T10:37:40.118" v="0" actId="47"/>
        <pc:sldMkLst>
          <pc:docMk/>
          <pc:sldMk cId="3470023209" sldId="1413"/>
        </pc:sldMkLst>
      </pc:sldChg>
      <pc:sldChg chg="del">
        <pc:chgData name="Klemen Novak" userId="31d8bb84-de72-496b-b424-c43bd81d8b2d" providerId="ADAL" clId="{677D469F-A562-48FE-90F2-B3896078ED54}" dt="2024-10-11T10:37:40.118" v="0" actId="47"/>
        <pc:sldMkLst>
          <pc:docMk/>
          <pc:sldMk cId="4275799084" sldId="1414"/>
        </pc:sldMkLst>
      </pc:sldChg>
      <pc:sldChg chg="del">
        <pc:chgData name="Klemen Novak" userId="31d8bb84-de72-496b-b424-c43bd81d8b2d" providerId="ADAL" clId="{677D469F-A562-48FE-90F2-B3896078ED54}" dt="2024-10-11T10:37:40.118" v="0" actId="47"/>
        <pc:sldMkLst>
          <pc:docMk/>
          <pc:sldMk cId="808460429" sldId="1415"/>
        </pc:sldMkLst>
      </pc:sldChg>
      <pc:sldChg chg="del">
        <pc:chgData name="Klemen Novak" userId="31d8bb84-de72-496b-b424-c43bd81d8b2d" providerId="ADAL" clId="{677D469F-A562-48FE-90F2-B3896078ED54}" dt="2024-10-12T12:17:56.707" v="421" actId="47"/>
        <pc:sldMkLst>
          <pc:docMk/>
          <pc:sldMk cId="3764463206" sldId="1416"/>
        </pc:sldMkLst>
      </pc:sldChg>
      <pc:sldChg chg="del">
        <pc:chgData name="Klemen Novak" userId="31d8bb84-de72-496b-b424-c43bd81d8b2d" providerId="ADAL" clId="{677D469F-A562-48FE-90F2-B3896078ED54}" dt="2024-10-11T10:38:08.466" v="6" actId="47"/>
        <pc:sldMkLst>
          <pc:docMk/>
          <pc:sldMk cId="3709942097" sldId="1417"/>
        </pc:sldMkLst>
      </pc:sldChg>
      <pc:sldChg chg="del">
        <pc:chgData name="Klemen Novak" userId="31d8bb84-de72-496b-b424-c43bd81d8b2d" providerId="ADAL" clId="{677D469F-A562-48FE-90F2-B3896078ED54}" dt="2024-10-11T10:38:00.234" v="4" actId="47"/>
        <pc:sldMkLst>
          <pc:docMk/>
          <pc:sldMk cId="1759051109" sldId="1418"/>
        </pc:sldMkLst>
      </pc:sldChg>
      <pc:sldChg chg="addSp delSp modSp mod ord modAnim modNotesTx">
        <pc:chgData name="Klemen Novak" userId="31d8bb84-de72-496b-b424-c43bd81d8b2d" providerId="ADAL" clId="{677D469F-A562-48FE-90F2-B3896078ED54}" dt="2024-10-17T13:33:04.960" v="4123" actId="6549"/>
        <pc:sldMkLst>
          <pc:docMk/>
          <pc:sldMk cId="2125318853" sldId="1420"/>
        </pc:sldMkLst>
        <pc:spChg chg="add mod">
          <ac:chgData name="Klemen Novak" userId="31d8bb84-de72-496b-b424-c43bd81d8b2d" providerId="ADAL" clId="{677D469F-A562-48FE-90F2-B3896078ED54}" dt="2024-10-12T12:21:36.206" v="440" actId="1076"/>
          <ac:spMkLst>
            <pc:docMk/>
            <pc:sldMk cId="2125318853" sldId="1420"/>
            <ac:spMk id="5" creationId="{5CF7FB9B-3D09-49D3-E1B3-EE0F8E0346FD}"/>
          </ac:spMkLst>
        </pc:spChg>
        <pc:spChg chg="mod">
          <ac:chgData name="Klemen Novak" userId="31d8bb84-de72-496b-b424-c43bd81d8b2d" providerId="ADAL" clId="{677D469F-A562-48FE-90F2-B3896078ED54}" dt="2024-10-12T11:28:09.185" v="67" actId="20577"/>
          <ac:spMkLst>
            <pc:docMk/>
            <pc:sldMk cId="2125318853" sldId="1420"/>
            <ac:spMk id="6" creationId="{0D56DA52-585F-4F06-93B7-8B54C5589416}"/>
          </ac:spMkLst>
        </pc:spChg>
        <pc:spChg chg="mod">
          <ac:chgData name="Klemen Novak" userId="31d8bb84-de72-496b-b424-c43bd81d8b2d" providerId="ADAL" clId="{677D469F-A562-48FE-90F2-B3896078ED54}" dt="2024-10-12T11:29:41.135" v="119" actId="1037"/>
          <ac:spMkLst>
            <pc:docMk/>
            <pc:sldMk cId="2125318853" sldId="1420"/>
            <ac:spMk id="8" creationId="{C2F32277-1449-49C8-9078-E8A3610DACDE}"/>
          </ac:spMkLst>
        </pc:spChg>
        <pc:spChg chg="mod">
          <ac:chgData name="Klemen Novak" userId="31d8bb84-de72-496b-b424-c43bd81d8b2d" providerId="ADAL" clId="{677D469F-A562-48FE-90F2-B3896078ED54}" dt="2024-10-12T11:29:41.135" v="119" actId="1037"/>
          <ac:spMkLst>
            <pc:docMk/>
            <pc:sldMk cId="2125318853" sldId="1420"/>
            <ac:spMk id="9" creationId="{36655DD9-08D7-4398-82C0-160752F35548}"/>
          </ac:spMkLst>
        </pc:spChg>
        <pc:spChg chg="del">
          <ac:chgData name="Klemen Novak" userId="31d8bb84-de72-496b-b424-c43bd81d8b2d" providerId="ADAL" clId="{677D469F-A562-48FE-90F2-B3896078ED54}" dt="2024-10-12T11:27:29.168" v="43" actId="478"/>
          <ac:spMkLst>
            <pc:docMk/>
            <pc:sldMk cId="2125318853" sldId="1420"/>
            <ac:spMk id="11" creationId="{8224C304-05A7-44B6-975F-DC60856AFE1C}"/>
          </ac:spMkLst>
        </pc:spChg>
        <pc:spChg chg="del">
          <ac:chgData name="Klemen Novak" userId="31d8bb84-de72-496b-b424-c43bd81d8b2d" providerId="ADAL" clId="{677D469F-A562-48FE-90F2-B3896078ED54}" dt="2024-10-12T11:27:29.168" v="43" actId="478"/>
          <ac:spMkLst>
            <pc:docMk/>
            <pc:sldMk cId="2125318853" sldId="1420"/>
            <ac:spMk id="13" creationId="{EB310000-DDF2-4B65-9EE7-1C4B58C48821}"/>
          </ac:spMkLst>
        </pc:spChg>
        <pc:spChg chg="del">
          <ac:chgData name="Klemen Novak" userId="31d8bb84-de72-496b-b424-c43bd81d8b2d" providerId="ADAL" clId="{677D469F-A562-48FE-90F2-B3896078ED54}" dt="2024-10-12T11:27:32.873" v="44" actId="478"/>
          <ac:spMkLst>
            <pc:docMk/>
            <pc:sldMk cId="2125318853" sldId="1420"/>
            <ac:spMk id="14" creationId="{9C5DD785-8942-4EC5-A5C9-5C5C894D558A}"/>
          </ac:spMkLst>
        </pc:spChg>
        <pc:spChg chg="del">
          <ac:chgData name="Klemen Novak" userId="31d8bb84-de72-496b-b424-c43bd81d8b2d" providerId="ADAL" clId="{677D469F-A562-48FE-90F2-B3896078ED54}" dt="2024-10-12T11:27:29.168" v="43" actId="478"/>
          <ac:spMkLst>
            <pc:docMk/>
            <pc:sldMk cId="2125318853" sldId="1420"/>
            <ac:spMk id="15" creationId="{AE831FCA-F0CA-4955-94EF-3D613DB0D110}"/>
          </ac:spMkLst>
        </pc:spChg>
        <pc:picChg chg="add mod">
          <ac:chgData name="Klemen Novak" userId="31d8bb84-de72-496b-b424-c43bd81d8b2d" providerId="ADAL" clId="{677D469F-A562-48FE-90F2-B3896078ED54}" dt="2024-10-12T11:26:06.079" v="23"/>
          <ac:picMkLst>
            <pc:docMk/>
            <pc:sldMk cId="2125318853" sldId="1420"/>
            <ac:picMk id="2" creationId="{CD647733-9680-5D3A-D7E8-DA66DEB8FBFD}"/>
          </ac:picMkLst>
        </pc:picChg>
        <pc:picChg chg="add mod">
          <ac:chgData name="Klemen Novak" userId="31d8bb84-de72-496b-b424-c43bd81d8b2d" providerId="ADAL" clId="{677D469F-A562-48FE-90F2-B3896078ED54}" dt="2024-10-12T11:29:41.135" v="119" actId="1037"/>
          <ac:picMkLst>
            <pc:docMk/>
            <pc:sldMk cId="2125318853" sldId="1420"/>
            <ac:picMk id="3" creationId="{3D1B81DC-2E97-A5C8-61B2-F1CA8411FB1C}"/>
          </ac:picMkLst>
        </pc:picChg>
        <pc:picChg chg="add mod">
          <ac:chgData name="Klemen Novak" userId="31d8bb84-de72-496b-b424-c43bd81d8b2d" providerId="ADAL" clId="{677D469F-A562-48FE-90F2-B3896078ED54}" dt="2024-10-12T12:21:40.118" v="441" actId="1076"/>
          <ac:picMkLst>
            <pc:docMk/>
            <pc:sldMk cId="2125318853" sldId="1420"/>
            <ac:picMk id="4" creationId="{E563C56B-A002-E635-5A6F-B13D46BB0D8A}"/>
          </ac:picMkLst>
        </pc:picChg>
      </pc:sldChg>
      <pc:sldChg chg="addSp delSp modSp add del mod ord">
        <pc:chgData name="Klemen Novak" userId="31d8bb84-de72-496b-b424-c43bd81d8b2d" providerId="ADAL" clId="{677D469F-A562-48FE-90F2-B3896078ED54}" dt="2024-10-12T12:24:52.017" v="468" actId="47"/>
        <pc:sldMkLst>
          <pc:docMk/>
          <pc:sldMk cId="2050088961" sldId="1421"/>
        </pc:sldMkLst>
        <pc:spChg chg="add del mod">
          <ac:chgData name="Klemen Novak" userId="31d8bb84-de72-496b-b424-c43bd81d8b2d" providerId="ADAL" clId="{677D469F-A562-48FE-90F2-B3896078ED54}" dt="2024-10-12T12:16:47.314" v="415" actId="478"/>
          <ac:spMkLst>
            <pc:docMk/>
            <pc:sldMk cId="2050088961" sldId="1421"/>
            <ac:spMk id="3" creationId="{1815A375-64A4-507D-1806-396FBA868432}"/>
          </ac:spMkLst>
        </pc:spChg>
        <pc:spChg chg="mod">
          <ac:chgData name="Klemen Novak" userId="31d8bb84-de72-496b-b424-c43bd81d8b2d" providerId="ADAL" clId="{677D469F-A562-48FE-90F2-B3896078ED54}" dt="2024-10-12T12:16:42.119" v="413" actId="20577"/>
          <ac:spMkLst>
            <pc:docMk/>
            <pc:sldMk cId="2050088961" sldId="1421"/>
            <ac:spMk id="4" creationId="{42B2366D-BFAF-3931-A1E5-CC2A381E17DB}"/>
          </ac:spMkLst>
        </pc:spChg>
        <pc:spChg chg="add mod">
          <ac:chgData name="Klemen Novak" userId="31d8bb84-de72-496b-b424-c43bd81d8b2d" providerId="ADAL" clId="{677D469F-A562-48FE-90F2-B3896078ED54}" dt="2024-10-12T12:16:59.513" v="417"/>
          <ac:spMkLst>
            <pc:docMk/>
            <pc:sldMk cId="2050088961" sldId="1421"/>
            <ac:spMk id="6" creationId="{05C66EBA-5EEA-52F9-E5D1-0D11B891B831}"/>
          </ac:spMkLst>
        </pc:spChg>
        <pc:spChg chg="add del mod">
          <ac:chgData name="Klemen Novak" userId="31d8bb84-de72-496b-b424-c43bd81d8b2d" providerId="ADAL" clId="{677D469F-A562-48FE-90F2-B3896078ED54}" dt="2024-10-12T12:17:15.516" v="419" actId="478"/>
          <ac:spMkLst>
            <pc:docMk/>
            <pc:sldMk cId="2050088961" sldId="1421"/>
            <ac:spMk id="7" creationId="{5C2DCB60-72C9-720D-411A-E1E3E2E7F15B}"/>
          </ac:spMkLst>
        </pc:spChg>
        <pc:picChg chg="del">
          <ac:chgData name="Klemen Novak" userId="31d8bb84-de72-496b-b424-c43bd81d8b2d" providerId="ADAL" clId="{677D469F-A562-48FE-90F2-B3896078ED54}" dt="2024-10-12T12:16:44.886" v="414" actId="478"/>
          <ac:picMkLst>
            <pc:docMk/>
            <pc:sldMk cId="2050088961" sldId="1421"/>
            <ac:picMk id="5" creationId="{A7D45AF8-2C50-37C8-2ABC-B446A5F2343D}"/>
          </ac:picMkLst>
        </pc:picChg>
      </pc:sldChg>
      <pc:sldChg chg="addSp delSp modSp add mod ord modAnim modNotesTx">
        <pc:chgData name="Klemen Novak" userId="31d8bb84-de72-496b-b424-c43bd81d8b2d" providerId="ADAL" clId="{677D469F-A562-48FE-90F2-B3896078ED54}" dt="2024-10-12T12:59:20.384" v="601"/>
        <pc:sldMkLst>
          <pc:docMk/>
          <pc:sldMk cId="259864669" sldId="1422"/>
        </pc:sldMkLst>
        <pc:spChg chg="mod">
          <ac:chgData name="Klemen Novak" userId="31d8bb84-de72-496b-b424-c43bd81d8b2d" providerId="ADAL" clId="{677D469F-A562-48FE-90F2-B3896078ED54}" dt="2024-10-12T12:31:25.935" v="519"/>
          <ac:spMkLst>
            <pc:docMk/>
            <pc:sldMk cId="259864669" sldId="1422"/>
            <ac:spMk id="2" creationId="{0850C4F3-417D-4355-BD52-3542716877ED}"/>
          </ac:spMkLst>
        </pc:spChg>
        <pc:spChg chg="del">
          <ac:chgData name="Klemen Novak" userId="31d8bb84-de72-496b-b424-c43bd81d8b2d" providerId="ADAL" clId="{677D469F-A562-48FE-90F2-B3896078ED54}" dt="2024-10-12T12:31:30.986" v="520" actId="478"/>
          <ac:spMkLst>
            <pc:docMk/>
            <pc:sldMk cId="259864669" sldId="1422"/>
            <ac:spMk id="3" creationId="{EAAD6968-D6A4-478E-A299-6182F09C9F38}"/>
          </ac:spMkLst>
        </pc:spChg>
        <pc:spChg chg="add mod">
          <ac:chgData name="Klemen Novak" userId="31d8bb84-de72-496b-b424-c43bd81d8b2d" providerId="ADAL" clId="{677D469F-A562-48FE-90F2-B3896078ED54}" dt="2024-10-12T12:31:40.545" v="521"/>
          <ac:spMkLst>
            <pc:docMk/>
            <pc:sldMk cId="259864669" sldId="1422"/>
            <ac:spMk id="4" creationId="{7ED56824-A6E2-D332-3DAC-121F26B1645B}"/>
          </ac:spMkLst>
        </pc:spChg>
        <pc:spChg chg="add mod">
          <ac:chgData name="Klemen Novak" userId="31d8bb84-de72-496b-b424-c43bd81d8b2d" providerId="ADAL" clId="{677D469F-A562-48FE-90F2-B3896078ED54}" dt="2024-10-12T12:31:40.545" v="521"/>
          <ac:spMkLst>
            <pc:docMk/>
            <pc:sldMk cId="259864669" sldId="1422"/>
            <ac:spMk id="6" creationId="{7EBD2CC3-4C19-8F55-C1C4-FA3509531E17}"/>
          </ac:spMkLst>
        </pc:spChg>
        <pc:spChg chg="add mod">
          <ac:chgData name="Klemen Novak" userId="31d8bb84-de72-496b-b424-c43bd81d8b2d" providerId="ADAL" clId="{677D469F-A562-48FE-90F2-B3896078ED54}" dt="2024-10-12T12:31:40.545" v="521"/>
          <ac:spMkLst>
            <pc:docMk/>
            <pc:sldMk cId="259864669" sldId="1422"/>
            <ac:spMk id="7" creationId="{232CF617-7C47-94A0-6505-15EF66A7B563}"/>
          </ac:spMkLst>
        </pc:spChg>
        <pc:spChg chg="add mod">
          <ac:chgData name="Klemen Novak" userId="31d8bb84-de72-496b-b424-c43bd81d8b2d" providerId="ADAL" clId="{677D469F-A562-48FE-90F2-B3896078ED54}" dt="2024-10-12T12:31:40.545" v="521"/>
          <ac:spMkLst>
            <pc:docMk/>
            <pc:sldMk cId="259864669" sldId="1422"/>
            <ac:spMk id="8" creationId="{4E7A1516-3D96-D899-9A15-146EB1E2AB89}"/>
          </ac:spMkLst>
        </pc:spChg>
        <pc:spChg chg="add mod">
          <ac:chgData name="Klemen Novak" userId="31d8bb84-de72-496b-b424-c43bd81d8b2d" providerId="ADAL" clId="{677D469F-A562-48FE-90F2-B3896078ED54}" dt="2024-10-12T12:31:40.545" v="521"/>
          <ac:spMkLst>
            <pc:docMk/>
            <pc:sldMk cId="259864669" sldId="1422"/>
            <ac:spMk id="9" creationId="{143551E8-3355-5B3D-9AFF-D70683E1741E}"/>
          </ac:spMkLst>
        </pc:spChg>
        <pc:spChg chg="add mod">
          <ac:chgData name="Klemen Novak" userId="31d8bb84-de72-496b-b424-c43bd81d8b2d" providerId="ADAL" clId="{677D469F-A562-48FE-90F2-B3896078ED54}" dt="2024-10-12T12:31:40.545" v="521"/>
          <ac:spMkLst>
            <pc:docMk/>
            <pc:sldMk cId="259864669" sldId="1422"/>
            <ac:spMk id="10" creationId="{2B35CFDE-0C6B-E9EC-A049-8316610AFE8B}"/>
          </ac:spMkLst>
        </pc:spChg>
        <pc:spChg chg="add mod">
          <ac:chgData name="Klemen Novak" userId="31d8bb84-de72-496b-b424-c43bd81d8b2d" providerId="ADAL" clId="{677D469F-A562-48FE-90F2-B3896078ED54}" dt="2024-10-12T12:31:40.545" v="521"/>
          <ac:spMkLst>
            <pc:docMk/>
            <pc:sldMk cId="259864669" sldId="1422"/>
            <ac:spMk id="11" creationId="{C2C2324B-9E47-B576-32D9-8A89EEC749F7}"/>
          </ac:spMkLst>
        </pc:spChg>
        <pc:spChg chg="add mod">
          <ac:chgData name="Klemen Novak" userId="31d8bb84-de72-496b-b424-c43bd81d8b2d" providerId="ADAL" clId="{677D469F-A562-48FE-90F2-B3896078ED54}" dt="2024-10-12T12:31:40.545" v="521"/>
          <ac:spMkLst>
            <pc:docMk/>
            <pc:sldMk cId="259864669" sldId="1422"/>
            <ac:spMk id="12" creationId="{AECC7202-6A65-C261-9BA3-603E2DEF16FC}"/>
          </ac:spMkLst>
        </pc:spChg>
        <pc:spChg chg="add mod">
          <ac:chgData name="Klemen Novak" userId="31d8bb84-de72-496b-b424-c43bd81d8b2d" providerId="ADAL" clId="{677D469F-A562-48FE-90F2-B3896078ED54}" dt="2024-10-12T12:31:40.545" v="521"/>
          <ac:spMkLst>
            <pc:docMk/>
            <pc:sldMk cId="259864669" sldId="1422"/>
            <ac:spMk id="13" creationId="{C3190360-CB3E-E637-483A-F9717AB47C3A}"/>
          </ac:spMkLst>
        </pc:spChg>
        <pc:spChg chg="add mod">
          <ac:chgData name="Klemen Novak" userId="31d8bb84-de72-496b-b424-c43bd81d8b2d" providerId="ADAL" clId="{677D469F-A562-48FE-90F2-B3896078ED54}" dt="2024-10-12T12:31:40.545" v="521"/>
          <ac:spMkLst>
            <pc:docMk/>
            <pc:sldMk cId="259864669" sldId="1422"/>
            <ac:spMk id="14" creationId="{DA9E7551-A1C3-9764-B1C9-DFE679322310}"/>
          </ac:spMkLst>
        </pc:spChg>
        <pc:spChg chg="add mod">
          <ac:chgData name="Klemen Novak" userId="31d8bb84-de72-496b-b424-c43bd81d8b2d" providerId="ADAL" clId="{677D469F-A562-48FE-90F2-B3896078ED54}" dt="2024-10-12T12:31:40.545" v="521"/>
          <ac:spMkLst>
            <pc:docMk/>
            <pc:sldMk cId="259864669" sldId="1422"/>
            <ac:spMk id="16" creationId="{C76D01A9-492D-6613-1CD0-11461D3488C1}"/>
          </ac:spMkLst>
        </pc:spChg>
        <pc:spChg chg="add mod">
          <ac:chgData name="Klemen Novak" userId="31d8bb84-de72-496b-b424-c43bd81d8b2d" providerId="ADAL" clId="{677D469F-A562-48FE-90F2-B3896078ED54}" dt="2024-10-12T12:31:40.545" v="521"/>
          <ac:spMkLst>
            <pc:docMk/>
            <pc:sldMk cId="259864669" sldId="1422"/>
            <ac:spMk id="17" creationId="{929D3D34-A720-4AF6-46DD-BCFA6F8E0F5F}"/>
          </ac:spMkLst>
        </pc:spChg>
        <pc:spChg chg="add mod">
          <ac:chgData name="Klemen Novak" userId="31d8bb84-de72-496b-b424-c43bd81d8b2d" providerId="ADAL" clId="{677D469F-A562-48FE-90F2-B3896078ED54}" dt="2024-10-12T12:31:40.545" v="521"/>
          <ac:spMkLst>
            <pc:docMk/>
            <pc:sldMk cId="259864669" sldId="1422"/>
            <ac:spMk id="18" creationId="{B81B5A78-BE6F-6FEB-BE81-569808163A50}"/>
          </ac:spMkLst>
        </pc:spChg>
        <pc:spChg chg="add mod">
          <ac:chgData name="Klemen Novak" userId="31d8bb84-de72-496b-b424-c43bd81d8b2d" providerId="ADAL" clId="{677D469F-A562-48FE-90F2-B3896078ED54}" dt="2024-10-12T12:31:40.545" v="521"/>
          <ac:spMkLst>
            <pc:docMk/>
            <pc:sldMk cId="259864669" sldId="1422"/>
            <ac:spMk id="19" creationId="{4CF77E50-DB7D-867C-6231-A34F384A57E4}"/>
          </ac:spMkLst>
        </pc:spChg>
        <pc:spChg chg="add mod">
          <ac:chgData name="Klemen Novak" userId="31d8bb84-de72-496b-b424-c43bd81d8b2d" providerId="ADAL" clId="{677D469F-A562-48FE-90F2-B3896078ED54}" dt="2024-10-12T12:31:40.545" v="521"/>
          <ac:spMkLst>
            <pc:docMk/>
            <pc:sldMk cId="259864669" sldId="1422"/>
            <ac:spMk id="20" creationId="{45DFB619-849C-E86B-B3EA-72C07CE7D221}"/>
          </ac:spMkLst>
        </pc:spChg>
        <pc:spChg chg="add mod">
          <ac:chgData name="Klemen Novak" userId="31d8bb84-de72-496b-b424-c43bd81d8b2d" providerId="ADAL" clId="{677D469F-A562-48FE-90F2-B3896078ED54}" dt="2024-10-12T12:31:40.545" v="521"/>
          <ac:spMkLst>
            <pc:docMk/>
            <pc:sldMk cId="259864669" sldId="1422"/>
            <ac:spMk id="21" creationId="{EAB5D028-7284-DAFB-7059-DBEE0318CAA0}"/>
          </ac:spMkLst>
        </pc:spChg>
        <pc:spChg chg="add mod">
          <ac:chgData name="Klemen Novak" userId="31d8bb84-de72-496b-b424-c43bd81d8b2d" providerId="ADAL" clId="{677D469F-A562-48FE-90F2-B3896078ED54}" dt="2024-10-12T12:31:40.545" v="521"/>
          <ac:spMkLst>
            <pc:docMk/>
            <pc:sldMk cId="259864669" sldId="1422"/>
            <ac:spMk id="22" creationId="{D61985DD-4F64-7022-3282-8AE733048446}"/>
          </ac:spMkLst>
        </pc:spChg>
        <pc:spChg chg="add mod">
          <ac:chgData name="Klemen Novak" userId="31d8bb84-de72-496b-b424-c43bd81d8b2d" providerId="ADAL" clId="{677D469F-A562-48FE-90F2-B3896078ED54}" dt="2024-10-12T12:31:40.545" v="521"/>
          <ac:spMkLst>
            <pc:docMk/>
            <pc:sldMk cId="259864669" sldId="1422"/>
            <ac:spMk id="23" creationId="{16F839D6-9D54-E77E-F660-6B4BBF7A5044}"/>
          </ac:spMkLst>
        </pc:spChg>
        <pc:spChg chg="add mod">
          <ac:chgData name="Klemen Novak" userId="31d8bb84-de72-496b-b424-c43bd81d8b2d" providerId="ADAL" clId="{677D469F-A562-48FE-90F2-B3896078ED54}" dt="2024-10-12T12:31:40.545" v="521"/>
          <ac:spMkLst>
            <pc:docMk/>
            <pc:sldMk cId="259864669" sldId="1422"/>
            <ac:spMk id="24" creationId="{ECEF7C79-C052-8771-ACEC-828305871FFB}"/>
          </ac:spMkLst>
        </pc:spChg>
        <pc:spChg chg="add mod">
          <ac:chgData name="Klemen Novak" userId="31d8bb84-de72-496b-b424-c43bd81d8b2d" providerId="ADAL" clId="{677D469F-A562-48FE-90F2-B3896078ED54}" dt="2024-10-12T12:31:40.545" v="521"/>
          <ac:spMkLst>
            <pc:docMk/>
            <pc:sldMk cId="259864669" sldId="1422"/>
            <ac:spMk id="33" creationId="{C18CA796-D19D-76B2-6830-90739CA75525}"/>
          </ac:spMkLst>
        </pc:spChg>
        <pc:spChg chg="add mod">
          <ac:chgData name="Klemen Novak" userId="31d8bb84-de72-496b-b424-c43bd81d8b2d" providerId="ADAL" clId="{677D469F-A562-48FE-90F2-B3896078ED54}" dt="2024-10-12T12:31:40.545" v="521"/>
          <ac:spMkLst>
            <pc:docMk/>
            <pc:sldMk cId="259864669" sldId="1422"/>
            <ac:spMk id="42" creationId="{4DD9E836-3453-D290-8E85-9B11AB696BA7}"/>
          </ac:spMkLst>
        </pc:spChg>
        <pc:spChg chg="add mod">
          <ac:chgData name="Klemen Novak" userId="31d8bb84-de72-496b-b424-c43bd81d8b2d" providerId="ADAL" clId="{677D469F-A562-48FE-90F2-B3896078ED54}" dt="2024-10-12T12:31:40.545" v="521"/>
          <ac:spMkLst>
            <pc:docMk/>
            <pc:sldMk cId="259864669" sldId="1422"/>
            <ac:spMk id="43" creationId="{2DF90E12-4C21-90EA-4006-9848F23626C4}"/>
          </ac:spMkLst>
        </pc:spChg>
        <pc:spChg chg="add mod">
          <ac:chgData name="Klemen Novak" userId="31d8bb84-de72-496b-b424-c43bd81d8b2d" providerId="ADAL" clId="{677D469F-A562-48FE-90F2-B3896078ED54}" dt="2024-10-12T12:31:40.545" v="521"/>
          <ac:spMkLst>
            <pc:docMk/>
            <pc:sldMk cId="259864669" sldId="1422"/>
            <ac:spMk id="44" creationId="{6C064C4A-B3D2-A126-A0C6-01A76F4B0DAD}"/>
          </ac:spMkLst>
        </pc:spChg>
        <pc:spChg chg="add mod">
          <ac:chgData name="Klemen Novak" userId="31d8bb84-de72-496b-b424-c43bd81d8b2d" providerId="ADAL" clId="{677D469F-A562-48FE-90F2-B3896078ED54}" dt="2024-10-12T12:31:40.545" v="521"/>
          <ac:spMkLst>
            <pc:docMk/>
            <pc:sldMk cId="259864669" sldId="1422"/>
            <ac:spMk id="45" creationId="{D719FC8B-4FDF-F23F-8641-118B470A6C57}"/>
          </ac:spMkLst>
        </pc:spChg>
        <pc:spChg chg="add mod">
          <ac:chgData name="Klemen Novak" userId="31d8bb84-de72-496b-b424-c43bd81d8b2d" providerId="ADAL" clId="{677D469F-A562-48FE-90F2-B3896078ED54}" dt="2024-10-12T12:31:40.545" v="521"/>
          <ac:spMkLst>
            <pc:docMk/>
            <pc:sldMk cId="259864669" sldId="1422"/>
            <ac:spMk id="46" creationId="{0ADA9436-465A-8E1D-D668-EA05F5CA2CA3}"/>
          </ac:spMkLst>
        </pc:spChg>
        <pc:spChg chg="add mod">
          <ac:chgData name="Klemen Novak" userId="31d8bb84-de72-496b-b424-c43bd81d8b2d" providerId="ADAL" clId="{677D469F-A562-48FE-90F2-B3896078ED54}" dt="2024-10-12T12:31:40.545" v="521"/>
          <ac:spMkLst>
            <pc:docMk/>
            <pc:sldMk cId="259864669" sldId="1422"/>
            <ac:spMk id="47" creationId="{BC318B0C-6202-506C-556D-6229FDD8FD82}"/>
          </ac:spMkLst>
        </pc:spChg>
        <pc:spChg chg="add mod">
          <ac:chgData name="Klemen Novak" userId="31d8bb84-de72-496b-b424-c43bd81d8b2d" providerId="ADAL" clId="{677D469F-A562-48FE-90F2-B3896078ED54}" dt="2024-10-12T12:31:40.545" v="521"/>
          <ac:spMkLst>
            <pc:docMk/>
            <pc:sldMk cId="259864669" sldId="1422"/>
            <ac:spMk id="48" creationId="{FAE6B9E7-E00F-940E-88E0-24053309FFC4}"/>
          </ac:spMkLst>
        </pc:spChg>
        <pc:spChg chg="add mod">
          <ac:chgData name="Klemen Novak" userId="31d8bb84-de72-496b-b424-c43bd81d8b2d" providerId="ADAL" clId="{677D469F-A562-48FE-90F2-B3896078ED54}" dt="2024-10-12T12:31:40.545" v="521"/>
          <ac:spMkLst>
            <pc:docMk/>
            <pc:sldMk cId="259864669" sldId="1422"/>
            <ac:spMk id="49" creationId="{2D6E89E8-7BAD-E465-AC19-6223B7B0929F}"/>
          </ac:spMkLst>
        </pc:spChg>
        <pc:spChg chg="add mod">
          <ac:chgData name="Klemen Novak" userId="31d8bb84-de72-496b-b424-c43bd81d8b2d" providerId="ADAL" clId="{677D469F-A562-48FE-90F2-B3896078ED54}" dt="2024-10-12T12:31:40.545" v="521"/>
          <ac:spMkLst>
            <pc:docMk/>
            <pc:sldMk cId="259864669" sldId="1422"/>
            <ac:spMk id="50" creationId="{7FCAE897-31F9-B131-B92E-D2B84D95C024}"/>
          </ac:spMkLst>
        </pc:spChg>
        <pc:spChg chg="add mod">
          <ac:chgData name="Klemen Novak" userId="31d8bb84-de72-496b-b424-c43bd81d8b2d" providerId="ADAL" clId="{677D469F-A562-48FE-90F2-B3896078ED54}" dt="2024-10-12T12:31:40.545" v="521"/>
          <ac:spMkLst>
            <pc:docMk/>
            <pc:sldMk cId="259864669" sldId="1422"/>
            <ac:spMk id="51" creationId="{0FDD9312-B6A1-7D9F-BD7A-6494D9CFC1AA}"/>
          </ac:spMkLst>
        </pc:spChg>
        <pc:spChg chg="add mod">
          <ac:chgData name="Klemen Novak" userId="31d8bb84-de72-496b-b424-c43bd81d8b2d" providerId="ADAL" clId="{677D469F-A562-48FE-90F2-B3896078ED54}" dt="2024-10-12T12:31:40.545" v="521"/>
          <ac:spMkLst>
            <pc:docMk/>
            <pc:sldMk cId="259864669" sldId="1422"/>
            <ac:spMk id="52" creationId="{905B15FC-DE01-6DF7-90D1-6BC927077CCC}"/>
          </ac:spMkLst>
        </pc:spChg>
        <pc:spChg chg="add mod">
          <ac:chgData name="Klemen Novak" userId="31d8bb84-de72-496b-b424-c43bd81d8b2d" providerId="ADAL" clId="{677D469F-A562-48FE-90F2-B3896078ED54}" dt="2024-10-12T12:31:40.545" v="521"/>
          <ac:spMkLst>
            <pc:docMk/>
            <pc:sldMk cId="259864669" sldId="1422"/>
            <ac:spMk id="53" creationId="{F326D865-2E81-DCCB-9015-C1E9261AA336}"/>
          </ac:spMkLst>
        </pc:spChg>
        <pc:spChg chg="add mod">
          <ac:chgData name="Klemen Novak" userId="31d8bb84-de72-496b-b424-c43bd81d8b2d" providerId="ADAL" clId="{677D469F-A562-48FE-90F2-B3896078ED54}" dt="2024-10-12T12:31:40.545" v="521"/>
          <ac:spMkLst>
            <pc:docMk/>
            <pc:sldMk cId="259864669" sldId="1422"/>
            <ac:spMk id="54" creationId="{A8520479-1D62-B67E-BC01-1911F10D219C}"/>
          </ac:spMkLst>
        </pc:spChg>
        <pc:spChg chg="add mod">
          <ac:chgData name="Klemen Novak" userId="31d8bb84-de72-496b-b424-c43bd81d8b2d" providerId="ADAL" clId="{677D469F-A562-48FE-90F2-B3896078ED54}" dt="2024-10-12T12:37:37.300" v="552" actId="108"/>
          <ac:spMkLst>
            <pc:docMk/>
            <pc:sldMk cId="259864669" sldId="1422"/>
            <ac:spMk id="55" creationId="{55318D01-4DE8-311E-0090-B37B29C3B0BB}"/>
          </ac:spMkLst>
        </pc:spChg>
        <pc:spChg chg="add mod">
          <ac:chgData name="Klemen Novak" userId="31d8bb84-de72-496b-b424-c43bd81d8b2d" providerId="ADAL" clId="{677D469F-A562-48FE-90F2-B3896078ED54}" dt="2024-10-12T12:36:27.759" v="541" actId="108"/>
          <ac:spMkLst>
            <pc:docMk/>
            <pc:sldMk cId="259864669" sldId="1422"/>
            <ac:spMk id="57" creationId="{EAF0A675-28D4-DE09-00F9-5944B9855880}"/>
          </ac:spMkLst>
        </pc:spChg>
        <pc:spChg chg="add mod">
          <ac:chgData name="Klemen Novak" userId="31d8bb84-de72-496b-b424-c43bd81d8b2d" providerId="ADAL" clId="{677D469F-A562-48FE-90F2-B3896078ED54}" dt="2024-10-12T12:36:31.105" v="542" actId="108"/>
          <ac:spMkLst>
            <pc:docMk/>
            <pc:sldMk cId="259864669" sldId="1422"/>
            <ac:spMk id="58" creationId="{5A7146DA-FE6E-5E4B-ECE1-A3A0E5ECA900}"/>
          </ac:spMkLst>
        </pc:spChg>
        <pc:spChg chg="add mod">
          <ac:chgData name="Klemen Novak" userId="31d8bb84-de72-496b-b424-c43bd81d8b2d" providerId="ADAL" clId="{677D469F-A562-48FE-90F2-B3896078ED54}" dt="2024-10-12T12:36:34.487" v="543" actId="108"/>
          <ac:spMkLst>
            <pc:docMk/>
            <pc:sldMk cId="259864669" sldId="1422"/>
            <ac:spMk id="59" creationId="{D337AB59-AB8E-F997-0023-4CE787D59B6B}"/>
          </ac:spMkLst>
        </pc:spChg>
        <pc:spChg chg="add mod">
          <ac:chgData name="Klemen Novak" userId="31d8bb84-de72-496b-b424-c43bd81d8b2d" providerId="ADAL" clId="{677D469F-A562-48FE-90F2-B3896078ED54}" dt="2024-10-12T12:36:39.063" v="545" actId="108"/>
          <ac:spMkLst>
            <pc:docMk/>
            <pc:sldMk cId="259864669" sldId="1422"/>
            <ac:spMk id="60" creationId="{11E4F4E3-17DC-B6B3-C02D-84BEA2B9D3E2}"/>
          </ac:spMkLst>
        </pc:spChg>
        <pc:spChg chg="add mod">
          <ac:chgData name="Klemen Novak" userId="31d8bb84-de72-496b-b424-c43bd81d8b2d" providerId="ADAL" clId="{677D469F-A562-48FE-90F2-B3896078ED54}" dt="2024-10-12T12:36:37.120" v="544" actId="108"/>
          <ac:spMkLst>
            <pc:docMk/>
            <pc:sldMk cId="259864669" sldId="1422"/>
            <ac:spMk id="61" creationId="{3F3274CC-593D-240E-F9C7-4A077FD41EC7}"/>
          </ac:spMkLst>
        </pc:spChg>
        <pc:spChg chg="add mod">
          <ac:chgData name="Klemen Novak" userId="31d8bb84-de72-496b-b424-c43bd81d8b2d" providerId="ADAL" clId="{677D469F-A562-48FE-90F2-B3896078ED54}" dt="2024-10-12T12:31:48.922" v="523"/>
          <ac:spMkLst>
            <pc:docMk/>
            <pc:sldMk cId="259864669" sldId="1422"/>
            <ac:spMk id="62" creationId="{EAA9D828-9682-2A7D-F7D2-A39CB7A8FDBD}"/>
          </ac:spMkLst>
        </pc:spChg>
        <pc:spChg chg="add mod">
          <ac:chgData name="Klemen Novak" userId="31d8bb84-de72-496b-b424-c43bd81d8b2d" providerId="ADAL" clId="{677D469F-A562-48FE-90F2-B3896078ED54}" dt="2024-10-12T12:31:48.922" v="523"/>
          <ac:spMkLst>
            <pc:docMk/>
            <pc:sldMk cId="259864669" sldId="1422"/>
            <ac:spMk id="63" creationId="{9EEDDB22-48FD-FC26-210A-7DC7BCBCECE3}"/>
          </ac:spMkLst>
        </pc:spChg>
        <pc:spChg chg="add mod">
          <ac:chgData name="Klemen Novak" userId="31d8bb84-de72-496b-b424-c43bd81d8b2d" providerId="ADAL" clId="{677D469F-A562-48FE-90F2-B3896078ED54}" dt="2024-10-12T12:31:48.922" v="523"/>
          <ac:spMkLst>
            <pc:docMk/>
            <pc:sldMk cId="259864669" sldId="1422"/>
            <ac:spMk id="64" creationId="{1CA88C7A-F375-1841-170D-64BF63480D4E}"/>
          </ac:spMkLst>
        </pc:spChg>
        <pc:spChg chg="add mod">
          <ac:chgData name="Klemen Novak" userId="31d8bb84-de72-496b-b424-c43bd81d8b2d" providerId="ADAL" clId="{677D469F-A562-48FE-90F2-B3896078ED54}" dt="2024-10-12T12:31:48.922" v="523"/>
          <ac:spMkLst>
            <pc:docMk/>
            <pc:sldMk cId="259864669" sldId="1422"/>
            <ac:spMk id="65" creationId="{749A5013-A74C-32EE-83C6-98BEBCF71455}"/>
          </ac:spMkLst>
        </pc:spChg>
        <pc:spChg chg="add mod">
          <ac:chgData name="Klemen Novak" userId="31d8bb84-de72-496b-b424-c43bd81d8b2d" providerId="ADAL" clId="{677D469F-A562-48FE-90F2-B3896078ED54}" dt="2024-10-12T12:31:48.922" v="523"/>
          <ac:spMkLst>
            <pc:docMk/>
            <pc:sldMk cId="259864669" sldId="1422"/>
            <ac:spMk id="67" creationId="{C7756BD2-3E0F-28A1-A4A9-2DDFF99F5F17}"/>
          </ac:spMkLst>
        </pc:spChg>
        <pc:spChg chg="add mod">
          <ac:chgData name="Klemen Novak" userId="31d8bb84-de72-496b-b424-c43bd81d8b2d" providerId="ADAL" clId="{677D469F-A562-48FE-90F2-B3896078ED54}" dt="2024-10-12T12:31:48.922" v="523"/>
          <ac:spMkLst>
            <pc:docMk/>
            <pc:sldMk cId="259864669" sldId="1422"/>
            <ac:spMk id="68" creationId="{96E687D4-6A16-AD5E-09EE-9E4ECC4BA105}"/>
          </ac:spMkLst>
        </pc:spChg>
        <pc:spChg chg="add mod">
          <ac:chgData name="Klemen Novak" userId="31d8bb84-de72-496b-b424-c43bd81d8b2d" providerId="ADAL" clId="{677D469F-A562-48FE-90F2-B3896078ED54}" dt="2024-10-12T12:31:48.922" v="523"/>
          <ac:spMkLst>
            <pc:docMk/>
            <pc:sldMk cId="259864669" sldId="1422"/>
            <ac:spMk id="69" creationId="{2C050127-2029-E7BE-70D3-7BB7E65C7866}"/>
          </ac:spMkLst>
        </pc:spChg>
        <pc:spChg chg="add mod">
          <ac:chgData name="Klemen Novak" userId="31d8bb84-de72-496b-b424-c43bd81d8b2d" providerId="ADAL" clId="{677D469F-A562-48FE-90F2-B3896078ED54}" dt="2024-10-12T12:31:48.922" v="523"/>
          <ac:spMkLst>
            <pc:docMk/>
            <pc:sldMk cId="259864669" sldId="1422"/>
            <ac:spMk id="70" creationId="{C0742B88-6AA8-BFC4-0771-F4C6495882A0}"/>
          </ac:spMkLst>
        </pc:spChg>
        <pc:spChg chg="add mod">
          <ac:chgData name="Klemen Novak" userId="31d8bb84-de72-496b-b424-c43bd81d8b2d" providerId="ADAL" clId="{677D469F-A562-48FE-90F2-B3896078ED54}" dt="2024-10-12T12:31:48.922" v="523"/>
          <ac:spMkLst>
            <pc:docMk/>
            <pc:sldMk cId="259864669" sldId="1422"/>
            <ac:spMk id="71" creationId="{BD5401A6-9436-E23C-7C80-0818F1CFBD1C}"/>
          </ac:spMkLst>
        </pc:spChg>
        <pc:spChg chg="add mod">
          <ac:chgData name="Klemen Novak" userId="31d8bb84-de72-496b-b424-c43bd81d8b2d" providerId="ADAL" clId="{677D469F-A562-48FE-90F2-B3896078ED54}" dt="2024-10-12T12:31:48.922" v="523"/>
          <ac:spMkLst>
            <pc:docMk/>
            <pc:sldMk cId="259864669" sldId="1422"/>
            <ac:spMk id="72" creationId="{C79C6C0B-9E38-C789-CF1A-109C31F74632}"/>
          </ac:spMkLst>
        </pc:spChg>
        <pc:spChg chg="add mod">
          <ac:chgData name="Klemen Novak" userId="31d8bb84-de72-496b-b424-c43bd81d8b2d" providerId="ADAL" clId="{677D469F-A562-48FE-90F2-B3896078ED54}" dt="2024-10-12T12:31:48.922" v="523"/>
          <ac:spMkLst>
            <pc:docMk/>
            <pc:sldMk cId="259864669" sldId="1422"/>
            <ac:spMk id="73" creationId="{3CA2B362-C23F-5212-86BF-C74BC10A7ADC}"/>
          </ac:spMkLst>
        </pc:spChg>
        <pc:spChg chg="add mod">
          <ac:chgData name="Klemen Novak" userId="31d8bb84-de72-496b-b424-c43bd81d8b2d" providerId="ADAL" clId="{677D469F-A562-48FE-90F2-B3896078ED54}" dt="2024-10-12T12:31:48.922" v="523"/>
          <ac:spMkLst>
            <pc:docMk/>
            <pc:sldMk cId="259864669" sldId="1422"/>
            <ac:spMk id="74" creationId="{3ECFF032-F2DC-A0C8-3CFE-5A1E7F1B50B0}"/>
          </ac:spMkLst>
        </pc:spChg>
        <pc:spChg chg="add mod">
          <ac:chgData name="Klemen Novak" userId="31d8bb84-de72-496b-b424-c43bd81d8b2d" providerId="ADAL" clId="{677D469F-A562-48FE-90F2-B3896078ED54}" dt="2024-10-12T12:31:48.922" v="523"/>
          <ac:spMkLst>
            <pc:docMk/>
            <pc:sldMk cId="259864669" sldId="1422"/>
            <ac:spMk id="75" creationId="{C077493C-20E8-0186-E2F1-0B158228FF6E}"/>
          </ac:spMkLst>
        </pc:spChg>
        <pc:spChg chg="add mod">
          <ac:chgData name="Klemen Novak" userId="31d8bb84-de72-496b-b424-c43bd81d8b2d" providerId="ADAL" clId="{677D469F-A562-48FE-90F2-B3896078ED54}" dt="2024-10-12T12:35:56.923" v="539" actId="120"/>
          <ac:spMkLst>
            <pc:docMk/>
            <pc:sldMk cId="259864669" sldId="1422"/>
            <ac:spMk id="84" creationId="{4EB141C4-2AC3-09AD-77F8-18A85EEF8E6C}"/>
          </ac:spMkLst>
        </pc:spChg>
        <pc:spChg chg="add mod">
          <ac:chgData name="Klemen Novak" userId="31d8bb84-de72-496b-b424-c43bd81d8b2d" providerId="ADAL" clId="{677D469F-A562-48FE-90F2-B3896078ED54}" dt="2024-10-12T12:33:05.835" v="529" actId="207"/>
          <ac:spMkLst>
            <pc:docMk/>
            <pc:sldMk cId="259864669" sldId="1422"/>
            <ac:spMk id="93" creationId="{6DCB1713-21A8-B39C-9CD3-AFA93C951CAE}"/>
          </ac:spMkLst>
        </pc:spChg>
        <pc:spChg chg="add mod">
          <ac:chgData name="Klemen Novak" userId="31d8bb84-de72-496b-b424-c43bd81d8b2d" providerId="ADAL" clId="{677D469F-A562-48FE-90F2-B3896078ED54}" dt="2024-10-12T12:33:05.835" v="529" actId="207"/>
          <ac:spMkLst>
            <pc:docMk/>
            <pc:sldMk cId="259864669" sldId="1422"/>
            <ac:spMk id="94" creationId="{D01046C2-3D0C-1651-4514-928A43EF2A5D}"/>
          </ac:spMkLst>
        </pc:spChg>
        <pc:spChg chg="add mod">
          <ac:chgData name="Klemen Novak" userId="31d8bb84-de72-496b-b424-c43bd81d8b2d" providerId="ADAL" clId="{677D469F-A562-48FE-90F2-B3896078ED54}" dt="2024-10-12T12:33:05.835" v="529" actId="207"/>
          <ac:spMkLst>
            <pc:docMk/>
            <pc:sldMk cId="259864669" sldId="1422"/>
            <ac:spMk id="95" creationId="{517BEFB6-2238-25A7-9FD5-9058D4D5707B}"/>
          </ac:spMkLst>
        </pc:spChg>
        <pc:spChg chg="add mod">
          <ac:chgData name="Klemen Novak" userId="31d8bb84-de72-496b-b424-c43bd81d8b2d" providerId="ADAL" clId="{677D469F-A562-48FE-90F2-B3896078ED54}" dt="2024-10-12T12:33:05.835" v="529" actId="207"/>
          <ac:spMkLst>
            <pc:docMk/>
            <pc:sldMk cId="259864669" sldId="1422"/>
            <ac:spMk id="96" creationId="{E6335DA8-6C4E-48B5-B06E-26FF2F28163D}"/>
          </ac:spMkLst>
        </pc:spChg>
        <pc:spChg chg="add mod">
          <ac:chgData name="Klemen Novak" userId="31d8bb84-de72-496b-b424-c43bd81d8b2d" providerId="ADAL" clId="{677D469F-A562-48FE-90F2-B3896078ED54}" dt="2024-10-12T12:33:05.835" v="529" actId="207"/>
          <ac:spMkLst>
            <pc:docMk/>
            <pc:sldMk cId="259864669" sldId="1422"/>
            <ac:spMk id="97" creationId="{89616D7F-C1D0-95DF-D4E5-A017BF8147A5}"/>
          </ac:spMkLst>
        </pc:spChg>
        <pc:spChg chg="add mod">
          <ac:chgData name="Klemen Novak" userId="31d8bb84-de72-496b-b424-c43bd81d8b2d" providerId="ADAL" clId="{677D469F-A562-48FE-90F2-B3896078ED54}" dt="2024-10-12T12:33:05.835" v="529" actId="207"/>
          <ac:spMkLst>
            <pc:docMk/>
            <pc:sldMk cId="259864669" sldId="1422"/>
            <ac:spMk id="98" creationId="{4DCEE74D-C615-37D3-32F5-68AD3DB1C643}"/>
          </ac:spMkLst>
        </pc:spChg>
        <pc:spChg chg="add mod">
          <ac:chgData name="Klemen Novak" userId="31d8bb84-de72-496b-b424-c43bd81d8b2d" providerId="ADAL" clId="{677D469F-A562-48FE-90F2-B3896078ED54}" dt="2024-10-12T12:33:05.835" v="529" actId="207"/>
          <ac:spMkLst>
            <pc:docMk/>
            <pc:sldMk cId="259864669" sldId="1422"/>
            <ac:spMk id="99" creationId="{BA396C48-E0CF-B7B8-C4A6-65C574820FDE}"/>
          </ac:spMkLst>
        </pc:spChg>
        <pc:spChg chg="add mod">
          <ac:chgData name="Klemen Novak" userId="31d8bb84-de72-496b-b424-c43bd81d8b2d" providerId="ADAL" clId="{677D469F-A562-48FE-90F2-B3896078ED54}" dt="2024-10-12T12:33:05.835" v="529" actId="207"/>
          <ac:spMkLst>
            <pc:docMk/>
            <pc:sldMk cId="259864669" sldId="1422"/>
            <ac:spMk id="100" creationId="{10C2BAC7-D25E-CE5B-B8BA-3D7E478A0678}"/>
          </ac:spMkLst>
        </pc:spChg>
        <pc:spChg chg="add mod">
          <ac:chgData name="Klemen Novak" userId="31d8bb84-de72-496b-b424-c43bd81d8b2d" providerId="ADAL" clId="{677D469F-A562-48FE-90F2-B3896078ED54}" dt="2024-10-12T12:33:05.835" v="529" actId="207"/>
          <ac:spMkLst>
            <pc:docMk/>
            <pc:sldMk cId="259864669" sldId="1422"/>
            <ac:spMk id="101" creationId="{B830E4D5-7565-F7A8-B8F1-C4972C98DB5B}"/>
          </ac:spMkLst>
        </pc:spChg>
        <pc:spChg chg="add mod">
          <ac:chgData name="Klemen Novak" userId="31d8bb84-de72-496b-b424-c43bd81d8b2d" providerId="ADAL" clId="{677D469F-A562-48FE-90F2-B3896078ED54}" dt="2024-10-12T12:33:05.835" v="529" actId="207"/>
          <ac:spMkLst>
            <pc:docMk/>
            <pc:sldMk cId="259864669" sldId="1422"/>
            <ac:spMk id="102" creationId="{51D921E6-7A44-89BA-0EF6-65067A9AE6B4}"/>
          </ac:spMkLst>
        </pc:spChg>
        <pc:spChg chg="add mod">
          <ac:chgData name="Klemen Novak" userId="31d8bb84-de72-496b-b424-c43bd81d8b2d" providerId="ADAL" clId="{677D469F-A562-48FE-90F2-B3896078ED54}" dt="2024-10-12T12:33:05.835" v="529" actId="207"/>
          <ac:spMkLst>
            <pc:docMk/>
            <pc:sldMk cId="259864669" sldId="1422"/>
            <ac:spMk id="103" creationId="{E18A40F8-643F-226D-901C-A1AED9AB3A96}"/>
          </ac:spMkLst>
        </pc:spChg>
        <pc:spChg chg="add mod">
          <ac:chgData name="Klemen Novak" userId="31d8bb84-de72-496b-b424-c43bd81d8b2d" providerId="ADAL" clId="{677D469F-A562-48FE-90F2-B3896078ED54}" dt="2024-10-12T12:33:05.835" v="529" actId="207"/>
          <ac:spMkLst>
            <pc:docMk/>
            <pc:sldMk cId="259864669" sldId="1422"/>
            <ac:spMk id="104" creationId="{6B6D18B9-E27F-D8E4-3D8E-BDE95E9AF787}"/>
          </ac:spMkLst>
        </pc:spChg>
        <pc:spChg chg="add mod">
          <ac:chgData name="Klemen Novak" userId="31d8bb84-de72-496b-b424-c43bd81d8b2d" providerId="ADAL" clId="{677D469F-A562-48FE-90F2-B3896078ED54}" dt="2024-10-12T12:33:05.835" v="529" actId="207"/>
          <ac:spMkLst>
            <pc:docMk/>
            <pc:sldMk cId="259864669" sldId="1422"/>
            <ac:spMk id="105" creationId="{6B7E7A91-3098-3484-D700-17443DAA2A57}"/>
          </ac:spMkLst>
        </pc:spChg>
        <pc:spChg chg="add del mod">
          <ac:chgData name="Klemen Novak" userId="31d8bb84-de72-496b-b424-c43bd81d8b2d" providerId="ADAL" clId="{677D469F-A562-48FE-90F2-B3896078ED54}" dt="2024-10-12T12:35:24.491" v="535" actId="478"/>
          <ac:spMkLst>
            <pc:docMk/>
            <pc:sldMk cId="259864669" sldId="1422"/>
            <ac:spMk id="106" creationId="{DEDE3086-BB41-BDBD-D207-ED922A51A656}"/>
          </ac:spMkLst>
        </pc:spChg>
        <pc:spChg chg="add del mod">
          <ac:chgData name="Klemen Novak" userId="31d8bb84-de72-496b-b424-c43bd81d8b2d" providerId="ADAL" clId="{677D469F-A562-48FE-90F2-B3896078ED54}" dt="2024-10-12T12:36:42.391" v="546" actId="478"/>
          <ac:spMkLst>
            <pc:docMk/>
            <pc:sldMk cId="259864669" sldId="1422"/>
            <ac:spMk id="107" creationId="{8AC9F39E-F0F1-A6A7-7B88-A1667BB758E5}"/>
          </ac:spMkLst>
        </pc:spChg>
        <pc:cxnChg chg="add mod">
          <ac:chgData name="Klemen Novak" userId="31d8bb84-de72-496b-b424-c43bd81d8b2d" providerId="ADAL" clId="{677D469F-A562-48FE-90F2-B3896078ED54}" dt="2024-10-12T12:31:40.545" v="521"/>
          <ac:cxnSpMkLst>
            <pc:docMk/>
            <pc:sldMk cId="259864669" sldId="1422"/>
            <ac:cxnSpMk id="5" creationId="{5E4D1093-4AE9-011B-55E5-653C1A286DE4}"/>
          </ac:cxnSpMkLst>
        </pc:cxnChg>
        <pc:cxnChg chg="add mod">
          <ac:chgData name="Klemen Novak" userId="31d8bb84-de72-496b-b424-c43bd81d8b2d" providerId="ADAL" clId="{677D469F-A562-48FE-90F2-B3896078ED54}" dt="2024-10-12T12:31:40.545" v="521"/>
          <ac:cxnSpMkLst>
            <pc:docMk/>
            <pc:sldMk cId="259864669" sldId="1422"/>
            <ac:cxnSpMk id="15" creationId="{905B4B4C-FDF2-F8EE-9B56-0275DE60279A}"/>
          </ac:cxnSpMkLst>
        </pc:cxnChg>
        <pc:cxnChg chg="add mod">
          <ac:chgData name="Klemen Novak" userId="31d8bb84-de72-496b-b424-c43bd81d8b2d" providerId="ADAL" clId="{677D469F-A562-48FE-90F2-B3896078ED54}" dt="2024-10-12T12:31:40.545" v="521"/>
          <ac:cxnSpMkLst>
            <pc:docMk/>
            <pc:sldMk cId="259864669" sldId="1422"/>
            <ac:cxnSpMk id="25" creationId="{80F67CF8-92ED-2D26-0A6D-D0CB59C006B1}"/>
          </ac:cxnSpMkLst>
        </pc:cxnChg>
        <pc:cxnChg chg="add mod">
          <ac:chgData name="Klemen Novak" userId="31d8bb84-de72-496b-b424-c43bd81d8b2d" providerId="ADAL" clId="{677D469F-A562-48FE-90F2-B3896078ED54}" dt="2024-10-12T12:31:40.545" v="521"/>
          <ac:cxnSpMkLst>
            <pc:docMk/>
            <pc:sldMk cId="259864669" sldId="1422"/>
            <ac:cxnSpMk id="26" creationId="{9F03818D-9C42-E2E8-13A2-AA139624296C}"/>
          </ac:cxnSpMkLst>
        </pc:cxnChg>
        <pc:cxnChg chg="add mod">
          <ac:chgData name="Klemen Novak" userId="31d8bb84-de72-496b-b424-c43bd81d8b2d" providerId="ADAL" clId="{677D469F-A562-48FE-90F2-B3896078ED54}" dt="2024-10-12T12:31:40.545" v="521"/>
          <ac:cxnSpMkLst>
            <pc:docMk/>
            <pc:sldMk cId="259864669" sldId="1422"/>
            <ac:cxnSpMk id="27" creationId="{E831ED93-1BFD-D35E-15E3-87B3FDD54001}"/>
          </ac:cxnSpMkLst>
        </pc:cxnChg>
        <pc:cxnChg chg="add mod">
          <ac:chgData name="Klemen Novak" userId="31d8bb84-de72-496b-b424-c43bd81d8b2d" providerId="ADAL" clId="{677D469F-A562-48FE-90F2-B3896078ED54}" dt="2024-10-12T12:31:40.545" v="521"/>
          <ac:cxnSpMkLst>
            <pc:docMk/>
            <pc:sldMk cId="259864669" sldId="1422"/>
            <ac:cxnSpMk id="28" creationId="{39CCAB87-980A-8F7E-0D6F-2E01EA4AC90B}"/>
          </ac:cxnSpMkLst>
        </pc:cxnChg>
        <pc:cxnChg chg="add mod">
          <ac:chgData name="Klemen Novak" userId="31d8bb84-de72-496b-b424-c43bd81d8b2d" providerId="ADAL" clId="{677D469F-A562-48FE-90F2-B3896078ED54}" dt="2024-10-12T12:31:40.545" v="521"/>
          <ac:cxnSpMkLst>
            <pc:docMk/>
            <pc:sldMk cId="259864669" sldId="1422"/>
            <ac:cxnSpMk id="29" creationId="{35E5CAFE-2224-29D2-D049-68AE900EE34E}"/>
          </ac:cxnSpMkLst>
        </pc:cxnChg>
        <pc:cxnChg chg="add mod">
          <ac:chgData name="Klemen Novak" userId="31d8bb84-de72-496b-b424-c43bd81d8b2d" providerId="ADAL" clId="{677D469F-A562-48FE-90F2-B3896078ED54}" dt="2024-10-12T12:31:40.545" v="521"/>
          <ac:cxnSpMkLst>
            <pc:docMk/>
            <pc:sldMk cId="259864669" sldId="1422"/>
            <ac:cxnSpMk id="30" creationId="{23E5A7C3-7989-088B-2458-6D07F628CF87}"/>
          </ac:cxnSpMkLst>
        </pc:cxnChg>
        <pc:cxnChg chg="add mod">
          <ac:chgData name="Klemen Novak" userId="31d8bb84-de72-496b-b424-c43bd81d8b2d" providerId="ADAL" clId="{677D469F-A562-48FE-90F2-B3896078ED54}" dt="2024-10-12T12:31:40.545" v="521"/>
          <ac:cxnSpMkLst>
            <pc:docMk/>
            <pc:sldMk cId="259864669" sldId="1422"/>
            <ac:cxnSpMk id="31" creationId="{7FBD2BA7-6C2E-1CC2-5584-E97C1CCA40B8}"/>
          </ac:cxnSpMkLst>
        </pc:cxnChg>
        <pc:cxnChg chg="add mod">
          <ac:chgData name="Klemen Novak" userId="31d8bb84-de72-496b-b424-c43bd81d8b2d" providerId="ADAL" clId="{677D469F-A562-48FE-90F2-B3896078ED54}" dt="2024-10-12T12:31:40.545" v="521"/>
          <ac:cxnSpMkLst>
            <pc:docMk/>
            <pc:sldMk cId="259864669" sldId="1422"/>
            <ac:cxnSpMk id="32" creationId="{DD99EC9E-1FD5-BD21-468E-93E3934333AC}"/>
          </ac:cxnSpMkLst>
        </pc:cxnChg>
        <pc:cxnChg chg="add mod">
          <ac:chgData name="Klemen Novak" userId="31d8bb84-de72-496b-b424-c43bd81d8b2d" providerId="ADAL" clId="{677D469F-A562-48FE-90F2-B3896078ED54}" dt="2024-10-12T12:31:40.545" v="521"/>
          <ac:cxnSpMkLst>
            <pc:docMk/>
            <pc:sldMk cId="259864669" sldId="1422"/>
            <ac:cxnSpMk id="34" creationId="{46CFEDF7-2B4E-1D66-F5CC-029B35014DBD}"/>
          </ac:cxnSpMkLst>
        </pc:cxnChg>
        <pc:cxnChg chg="add mod">
          <ac:chgData name="Klemen Novak" userId="31d8bb84-de72-496b-b424-c43bd81d8b2d" providerId="ADAL" clId="{677D469F-A562-48FE-90F2-B3896078ED54}" dt="2024-10-12T12:31:40.545" v="521"/>
          <ac:cxnSpMkLst>
            <pc:docMk/>
            <pc:sldMk cId="259864669" sldId="1422"/>
            <ac:cxnSpMk id="35" creationId="{5EA4B483-55DF-D65A-6657-D980BDE8FECC}"/>
          </ac:cxnSpMkLst>
        </pc:cxnChg>
        <pc:cxnChg chg="add mod">
          <ac:chgData name="Klemen Novak" userId="31d8bb84-de72-496b-b424-c43bd81d8b2d" providerId="ADAL" clId="{677D469F-A562-48FE-90F2-B3896078ED54}" dt="2024-10-12T12:31:40.545" v="521"/>
          <ac:cxnSpMkLst>
            <pc:docMk/>
            <pc:sldMk cId="259864669" sldId="1422"/>
            <ac:cxnSpMk id="36" creationId="{717A1E7D-B78F-C642-1097-BEA671DEC45B}"/>
          </ac:cxnSpMkLst>
        </pc:cxnChg>
        <pc:cxnChg chg="add mod">
          <ac:chgData name="Klemen Novak" userId="31d8bb84-de72-496b-b424-c43bd81d8b2d" providerId="ADAL" clId="{677D469F-A562-48FE-90F2-B3896078ED54}" dt="2024-10-12T12:31:40.545" v="521"/>
          <ac:cxnSpMkLst>
            <pc:docMk/>
            <pc:sldMk cId="259864669" sldId="1422"/>
            <ac:cxnSpMk id="37" creationId="{ACC60031-FCF9-5BF2-FC68-8DC23D686283}"/>
          </ac:cxnSpMkLst>
        </pc:cxnChg>
        <pc:cxnChg chg="add mod">
          <ac:chgData name="Klemen Novak" userId="31d8bb84-de72-496b-b424-c43bd81d8b2d" providerId="ADAL" clId="{677D469F-A562-48FE-90F2-B3896078ED54}" dt="2024-10-12T12:31:40.545" v="521"/>
          <ac:cxnSpMkLst>
            <pc:docMk/>
            <pc:sldMk cId="259864669" sldId="1422"/>
            <ac:cxnSpMk id="38" creationId="{F61CFA54-D9AA-DC0F-4B9E-FBFB062A631D}"/>
          </ac:cxnSpMkLst>
        </pc:cxnChg>
        <pc:cxnChg chg="add mod">
          <ac:chgData name="Klemen Novak" userId="31d8bb84-de72-496b-b424-c43bd81d8b2d" providerId="ADAL" clId="{677D469F-A562-48FE-90F2-B3896078ED54}" dt="2024-10-12T12:31:40.545" v="521"/>
          <ac:cxnSpMkLst>
            <pc:docMk/>
            <pc:sldMk cId="259864669" sldId="1422"/>
            <ac:cxnSpMk id="39" creationId="{98484274-3735-351E-76A6-876F1628AF37}"/>
          </ac:cxnSpMkLst>
        </pc:cxnChg>
        <pc:cxnChg chg="add mod">
          <ac:chgData name="Klemen Novak" userId="31d8bb84-de72-496b-b424-c43bd81d8b2d" providerId="ADAL" clId="{677D469F-A562-48FE-90F2-B3896078ED54}" dt="2024-10-12T12:31:40.545" v="521"/>
          <ac:cxnSpMkLst>
            <pc:docMk/>
            <pc:sldMk cId="259864669" sldId="1422"/>
            <ac:cxnSpMk id="40" creationId="{AA38B4F7-4639-1E0A-AB48-F3C36AAA0308}"/>
          </ac:cxnSpMkLst>
        </pc:cxnChg>
        <pc:cxnChg chg="add mod">
          <ac:chgData name="Klemen Novak" userId="31d8bb84-de72-496b-b424-c43bd81d8b2d" providerId="ADAL" clId="{677D469F-A562-48FE-90F2-B3896078ED54}" dt="2024-10-12T12:31:40.545" v="521"/>
          <ac:cxnSpMkLst>
            <pc:docMk/>
            <pc:sldMk cId="259864669" sldId="1422"/>
            <ac:cxnSpMk id="41" creationId="{61674BA2-A562-2935-5A81-078AFC23042D}"/>
          </ac:cxnSpMkLst>
        </pc:cxnChg>
        <pc:cxnChg chg="add mod">
          <ac:chgData name="Klemen Novak" userId="31d8bb84-de72-496b-b424-c43bd81d8b2d" providerId="ADAL" clId="{677D469F-A562-48FE-90F2-B3896078ED54}" dt="2024-10-12T12:32:44.018" v="528" actId="208"/>
          <ac:cxnSpMkLst>
            <pc:docMk/>
            <pc:sldMk cId="259864669" sldId="1422"/>
            <ac:cxnSpMk id="56" creationId="{44330B51-98F3-CBD9-BF2D-8CF5D52C471E}"/>
          </ac:cxnSpMkLst>
        </pc:cxnChg>
        <pc:cxnChg chg="add mod">
          <ac:chgData name="Klemen Novak" userId="31d8bb84-de72-496b-b424-c43bd81d8b2d" providerId="ADAL" clId="{677D469F-A562-48FE-90F2-B3896078ED54}" dt="2024-10-12T12:34:45.247" v="533" actId="208"/>
          <ac:cxnSpMkLst>
            <pc:docMk/>
            <pc:sldMk cId="259864669" sldId="1422"/>
            <ac:cxnSpMk id="66" creationId="{962BEF87-23F9-BA52-E35C-5295987961D3}"/>
          </ac:cxnSpMkLst>
        </pc:cxnChg>
        <pc:cxnChg chg="add mod">
          <ac:chgData name="Klemen Novak" userId="31d8bb84-de72-496b-b424-c43bd81d8b2d" providerId="ADAL" clId="{677D469F-A562-48FE-90F2-B3896078ED54}" dt="2024-10-12T12:34:10.587" v="532" actId="208"/>
          <ac:cxnSpMkLst>
            <pc:docMk/>
            <pc:sldMk cId="259864669" sldId="1422"/>
            <ac:cxnSpMk id="76" creationId="{7ED3C6F0-D6EB-30A7-999A-09AE3286D1FA}"/>
          </ac:cxnSpMkLst>
        </pc:cxnChg>
        <pc:cxnChg chg="add mod">
          <ac:chgData name="Klemen Novak" userId="31d8bb84-de72-496b-b424-c43bd81d8b2d" providerId="ADAL" clId="{677D469F-A562-48FE-90F2-B3896078ED54}" dt="2024-10-12T12:34:45.247" v="533" actId="208"/>
          <ac:cxnSpMkLst>
            <pc:docMk/>
            <pc:sldMk cId="259864669" sldId="1422"/>
            <ac:cxnSpMk id="77" creationId="{3FC4B9C0-EAEB-8DE4-A90D-A7214E6287FB}"/>
          </ac:cxnSpMkLst>
        </pc:cxnChg>
        <pc:cxnChg chg="add mod">
          <ac:chgData name="Klemen Novak" userId="31d8bb84-de72-496b-b424-c43bd81d8b2d" providerId="ADAL" clId="{677D469F-A562-48FE-90F2-B3896078ED54}" dt="2024-10-12T12:34:45.247" v="533" actId="208"/>
          <ac:cxnSpMkLst>
            <pc:docMk/>
            <pc:sldMk cId="259864669" sldId="1422"/>
            <ac:cxnSpMk id="78" creationId="{E689855E-B940-1C86-F1E5-FA37DB7B2C6D}"/>
          </ac:cxnSpMkLst>
        </pc:cxnChg>
        <pc:cxnChg chg="add mod">
          <ac:chgData name="Klemen Novak" userId="31d8bb84-de72-496b-b424-c43bd81d8b2d" providerId="ADAL" clId="{677D469F-A562-48FE-90F2-B3896078ED54}" dt="2024-10-12T12:34:45.247" v="533" actId="208"/>
          <ac:cxnSpMkLst>
            <pc:docMk/>
            <pc:sldMk cId="259864669" sldId="1422"/>
            <ac:cxnSpMk id="79" creationId="{E00FACD1-EA91-563B-1BD7-63A8FED39DA8}"/>
          </ac:cxnSpMkLst>
        </pc:cxnChg>
        <pc:cxnChg chg="add mod">
          <ac:chgData name="Klemen Novak" userId="31d8bb84-de72-496b-b424-c43bd81d8b2d" providerId="ADAL" clId="{677D469F-A562-48FE-90F2-B3896078ED54}" dt="2024-10-12T12:34:45.247" v="533" actId="208"/>
          <ac:cxnSpMkLst>
            <pc:docMk/>
            <pc:sldMk cId="259864669" sldId="1422"/>
            <ac:cxnSpMk id="80" creationId="{BD9600B4-7E70-E123-5953-852A261A5407}"/>
          </ac:cxnSpMkLst>
        </pc:cxnChg>
        <pc:cxnChg chg="add mod">
          <ac:chgData name="Klemen Novak" userId="31d8bb84-de72-496b-b424-c43bd81d8b2d" providerId="ADAL" clId="{677D469F-A562-48FE-90F2-B3896078ED54}" dt="2024-10-12T12:34:45.247" v="533" actId="208"/>
          <ac:cxnSpMkLst>
            <pc:docMk/>
            <pc:sldMk cId="259864669" sldId="1422"/>
            <ac:cxnSpMk id="81" creationId="{5A51DFAD-268E-DE9F-B753-8A8C28C92223}"/>
          </ac:cxnSpMkLst>
        </pc:cxnChg>
        <pc:cxnChg chg="add mod">
          <ac:chgData name="Klemen Novak" userId="31d8bb84-de72-496b-b424-c43bd81d8b2d" providerId="ADAL" clId="{677D469F-A562-48FE-90F2-B3896078ED54}" dt="2024-10-12T12:34:45.247" v="533" actId="208"/>
          <ac:cxnSpMkLst>
            <pc:docMk/>
            <pc:sldMk cId="259864669" sldId="1422"/>
            <ac:cxnSpMk id="82" creationId="{03941AFF-D4FE-9E21-3636-BF3CAB2D1E02}"/>
          </ac:cxnSpMkLst>
        </pc:cxnChg>
        <pc:cxnChg chg="add mod">
          <ac:chgData name="Klemen Novak" userId="31d8bb84-de72-496b-b424-c43bd81d8b2d" providerId="ADAL" clId="{677D469F-A562-48FE-90F2-B3896078ED54}" dt="2024-10-12T12:34:45.247" v="533" actId="208"/>
          <ac:cxnSpMkLst>
            <pc:docMk/>
            <pc:sldMk cId="259864669" sldId="1422"/>
            <ac:cxnSpMk id="83" creationId="{70E620D5-A5DF-BED2-1404-B7CB5A8B2E22}"/>
          </ac:cxnSpMkLst>
        </pc:cxnChg>
        <pc:cxnChg chg="add mod">
          <ac:chgData name="Klemen Novak" userId="31d8bb84-de72-496b-b424-c43bd81d8b2d" providerId="ADAL" clId="{677D469F-A562-48FE-90F2-B3896078ED54}" dt="2024-10-12T12:34:45.247" v="533" actId="208"/>
          <ac:cxnSpMkLst>
            <pc:docMk/>
            <pc:sldMk cId="259864669" sldId="1422"/>
            <ac:cxnSpMk id="85" creationId="{FC6B38EE-2EEB-F795-A065-253274CCB310}"/>
          </ac:cxnSpMkLst>
        </pc:cxnChg>
        <pc:cxnChg chg="add mod">
          <ac:chgData name="Klemen Novak" userId="31d8bb84-de72-496b-b424-c43bd81d8b2d" providerId="ADAL" clId="{677D469F-A562-48FE-90F2-B3896078ED54}" dt="2024-10-12T12:34:45.247" v="533" actId="208"/>
          <ac:cxnSpMkLst>
            <pc:docMk/>
            <pc:sldMk cId="259864669" sldId="1422"/>
            <ac:cxnSpMk id="86" creationId="{E90E5FC3-A1DA-BB59-7CC6-A9721C99DC59}"/>
          </ac:cxnSpMkLst>
        </pc:cxnChg>
        <pc:cxnChg chg="add mod">
          <ac:chgData name="Klemen Novak" userId="31d8bb84-de72-496b-b424-c43bd81d8b2d" providerId="ADAL" clId="{677D469F-A562-48FE-90F2-B3896078ED54}" dt="2024-10-12T12:34:45.247" v="533" actId="208"/>
          <ac:cxnSpMkLst>
            <pc:docMk/>
            <pc:sldMk cId="259864669" sldId="1422"/>
            <ac:cxnSpMk id="87" creationId="{BF4127FF-CEE9-0A8B-6CE1-362DF49457EC}"/>
          </ac:cxnSpMkLst>
        </pc:cxnChg>
        <pc:cxnChg chg="add mod">
          <ac:chgData name="Klemen Novak" userId="31d8bb84-de72-496b-b424-c43bd81d8b2d" providerId="ADAL" clId="{677D469F-A562-48FE-90F2-B3896078ED54}" dt="2024-10-12T12:34:45.247" v="533" actId="208"/>
          <ac:cxnSpMkLst>
            <pc:docMk/>
            <pc:sldMk cId="259864669" sldId="1422"/>
            <ac:cxnSpMk id="88" creationId="{F3A91D7B-E6EE-7354-56AE-D16B019D853B}"/>
          </ac:cxnSpMkLst>
        </pc:cxnChg>
        <pc:cxnChg chg="add mod">
          <ac:chgData name="Klemen Novak" userId="31d8bb84-de72-496b-b424-c43bd81d8b2d" providerId="ADAL" clId="{677D469F-A562-48FE-90F2-B3896078ED54}" dt="2024-10-12T12:34:45.247" v="533" actId="208"/>
          <ac:cxnSpMkLst>
            <pc:docMk/>
            <pc:sldMk cId="259864669" sldId="1422"/>
            <ac:cxnSpMk id="89" creationId="{BCA917C9-D0B8-3BC8-7A88-4007F0211176}"/>
          </ac:cxnSpMkLst>
        </pc:cxnChg>
        <pc:cxnChg chg="add mod">
          <ac:chgData name="Klemen Novak" userId="31d8bb84-de72-496b-b424-c43bd81d8b2d" providerId="ADAL" clId="{677D469F-A562-48FE-90F2-B3896078ED54}" dt="2024-10-12T12:34:45.247" v="533" actId="208"/>
          <ac:cxnSpMkLst>
            <pc:docMk/>
            <pc:sldMk cId="259864669" sldId="1422"/>
            <ac:cxnSpMk id="90" creationId="{9A3D8C97-4078-002E-2A20-920E96DDAE58}"/>
          </ac:cxnSpMkLst>
        </pc:cxnChg>
        <pc:cxnChg chg="add mod">
          <ac:chgData name="Klemen Novak" userId="31d8bb84-de72-496b-b424-c43bd81d8b2d" providerId="ADAL" clId="{677D469F-A562-48FE-90F2-B3896078ED54}" dt="2024-10-12T12:34:45.247" v="533" actId="208"/>
          <ac:cxnSpMkLst>
            <pc:docMk/>
            <pc:sldMk cId="259864669" sldId="1422"/>
            <ac:cxnSpMk id="91" creationId="{4CEFC5B6-894B-D236-F1BC-A431AF60C0D8}"/>
          </ac:cxnSpMkLst>
        </pc:cxnChg>
        <pc:cxnChg chg="add mod">
          <ac:chgData name="Klemen Novak" userId="31d8bb84-de72-496b-b424-c43bd81d8b2d" providerId="ADAL" clId="{677D469F-A562-48FE-90F2-B3896078ED54}" dt="2024-10-12T12:34:45.247" v="533" actId="208"/>
          <ac:cxnSpMkLst>
            <pc:docMk/>
            <pc:sldMk cId="259864669" sldId="1422"/>
            <ac:cxnSpMk id="92" creationId="{28854957-27DA-FD30-07AE-B1245760362B}"/>
          </ac:cxnSpMkLst>
        </pc:cxnChg>
      </pc:sldChg>
      <pc:sldChg chg="addSp delSp modSp add mod modAnim modNotesTx">
        <pc:chgData name="Klemen Novak" userId="31d8bb84-de72-496b-b424-c43bd81d8b2d" providerId="ADAL" clId="{677D469F-A562-48FE-90F2-B3896078ED54}" dt="2024-10-17T13:33:24.549" v="4126" actId="6549"/>
        <pc:sldMkLst>
          <pc:docMk/>
          <pc:sldMk cId="1603918804" sldId="1423"/>
        </pc:sldMkLst>
        <pc:spChg chg="mod">
          <ac:chgData name="Klemen Novak" userId="31d8bb84-de72-496b-b424-c43bd81d8b2d" providerId="ADAL" clId="{677D469F-A562-48FE-90F2-B3896078ED54}" dt="2024-10-12T12:30:49.626" v="511" actId="20577"/>
          <ac:spMkLst>
            <pc:docMk/>
            <pc:sldMk cId="1603918804" sldId="1423"/>
            <ac:spMk id="2" creationId="{0850C4F3-417D-4355-BD52-3542716877ED}"/>
          </ac:spMkLst>
        </pc:spChg>
        <pc:spChg chg="del">
          <ac:chgData name="Klemen Novak" userId="31d8bb84-de72-496b-b424-c43bd81d8b2d" providerId="ADAL" clId="{677D469F-A562-48FE-90F2-B3896078ED54}" dt="2024-10-12T12:26:16.414" v="472" actId="478"/>
          <ac:spMkLst>
            <pc:docMk/>
            <pc:sldMk cId="1603918804" sldId="1423"/>
            <ac:spMk id="3" creationId="{EAAD6968-D6A4-478E-A299-6182F09C9F38}"/>
          </ac:spMkLst>
        </pc:spChg>
        <pc:spChg chg="add mod">
          <ac:chgData name="Klemen Novak" userId="31d8bb84-de72-496b-b424-c43bd81d8b2d" providerId="ADAL" clId="{677D469F-A562-48FE-90F2-B3896078ED54}" dt="2024-10-12T12:26:17.105" v="473"/>
          <ac:spMkLst>
            <pc:docMk/>
            <pc:sldMk cId="1603918804" sldId="1423"/>
            <ac:spMk id="4" creationId="{797FC64B-A11A-2163-A4C4-62562C79BD31}"/>
          </ac:spMkLst>
        </pc:spChg>
        <pc:spChg chg="add mod">
          <ac:chgData name="Klemen Novak" userId="31d8bb84-de72-496b-b424-c43bd81d8b2d" providerId="ADAL" clId="{677D469F-A562-48FE-90F2-B3896078ED54}" dt="2024-10-12T12:26:17.105" v="473"/>
          <ac:spMkLst>
            <pc:docMk/>
            <pc:sldMk cId="1603918804" sldId="1423"/>
            <ac:spMk id="5" creationId="{68F72458-9939-4363-0CF8-648C7AB6912F}"/>
          </ac:spMkLst>
        </pc:spChg>
        <pc:spChg chg="add mod">
          <ac:chgData name="Klemen Novak" userId="31d8bb84-de72-496b-b424-c43bd81d8b2d" providerId="ADAL" clId="{677D469F-A562-48FE-90F2-B3896078ED54}" dt="2024-10-12T12:26:17.105" v="473"/>
          <ac:spMkLst>
            <pc:docMk/>
            <pc:sldMk cId="1603918804" sldId="1423"/>
            <ac:spMk id="6" creationId="{469D27EF-65C5-6EF8-359C-086CCC124E63}"/>
          </ac:spMkLst>
        </pc:spChg>
        <pc:spChg chg="add mod">
          <ac:chgData name="Klemen Novak" userId="31d8bb84-de72-496b-b424-c43bd81d8b2d" providerId="ADAL" clId="{677D469F-A562-48FE-90F2-B3896078ED54}" dt="2024-10-12T12:26:17.105" v="473"/>
          <ac:spMkLst>
            <pc:docMk/>
            <pc:sldMk cId="1603918804" sldId="1423"/>
            <ac:spMk id="7" creationId="{49C4E718-A09E-2047-0ED0-9AC072CFA8BE}"/>
          </ac:spMkLst>
        </pc:spChg>
        <pc:spChg chg="add mod">
          <ac:chgData name="Klemen Novak" userId="31d8bb84-de72-496b-b424-c43bd81d8b2d" providerId="ADAL" clId="{677D469F-A562-48FE-90F2-B3896078ED54}" dt="2024-10-12T12:26:17.105" v="473"/>
          <ac:spMkLst>
            <pc:docMk/>
            <pc:sldMk cId="1603918804" sldId="1423"/>
            <ac:spMk id="11" creationId="{77B78346-E7FF-82E3-6C77-89B1E1FAA5E4}"/>
          </ac:spMkLst>
        </pc:spChg>
        <pc:spChg chg="add mod">
          <ac:chgData name="Klemen Novak" userId="31d8bb84-de72-496b-b424-c43bd81d8b2d" providerId="ADAL" clId="{677D469F-A562-48FE-90F2-B3896078ED54}" dt="2024-10-12T12:26:17.105" v="473"/>
          <ac:spMkLst>
            <pc:docMk/>
            <pc:sldMk cId="1603918804" sldId="1423"/>
            <ac:spMk id="12" creationId="{3CA6B56B-3221-0456-8FEB-57822C3CFC4E}"/>
          </ac:spMkLst>
        </pc:spChg>
        <pc:spChg chg="add mod">
          <ac:chgData name="Klemen Novak" userId="31d8bb84-de72-496b-b424-c43bd81d8b2d" providerId="ADAL" clId="{677D469F-A562-48FE-90F2-B3896078ED54}" dt="2024-10-12T12:26:17.105" v="473"/>
          <ac:spMkLst>
            <pc:docMk/>
            <pc:sldMk cId="1603918804" sldId="1423"/>
            <ac:spMk id="13" creationId="{E3BAB644-7C96-122D-48CE-AF7AA38B2DE3}"/>
          </ac:spMkLst>
        </pc:spChg>
        <pc:spChg chg="add mod">
          <ac:chgData name="Klemen Novak" userId="31d8bb84-de72-496b-b424-c43bd81d8b2d" providerId="ADAL" clId="{677D469F-A562-48FE-90F2-B3896078ED54}" dt="2024-10-12T12:26:17.105" v="473"/>
          <ac:spMkLst>
            <pc:docMk/>
            <pc:sldMk cId="1603918804" sldId="1423"/>
            <ac:spMk id="14" creationId="{12300CA8-D485-E6BA-A432-71D2B31706F3}"/>
          </ac:spMkLst>
        </pc:spChg>
        <pc:spChg chg="add mod">
          <ac:chgData name="Klemen Novak" userId="31d8bb84-de72-496b-b424-c43bd81d8b2d" providerId="ADAL" clId="{677D469F-A562-48FE-90F2-B3896078ED54}" dt="2024-10-12T12:26:17.105" v="473"/>
          <ac:spMkLst>
            <pc:docMk/>
            <pc:sldMk cId="1603918804" sldId="1423"/>
            <ac:spMk id="18" creationId="{1FBBF536-81E9-7903-BD67-A962C40E29AD}"/>
          </ac:spMkLst>
        </pc:spChg>
        <pc:spChg chg="add mod">
          <ac:chgData name="Klemen Novak" userId="31d8bb84-de72-496b-b424-c43bd81d8b2d" providerId="ADAL" clId="{677D469F-A562-48FE-90F2-B3896078ED54}" dt="2024-10-12T12:26:17.105" v="473"/>
          <ac:spMkLst>
            <pc:docMk/>
            <pc:sldMk cId="1603918804" sldId="1423"/>
            <ac:spMk id="20" creationId="{06AE0DEA-D4D4-EA9C-D7C9-FE3B614B1114}"/>
          </ac:spMkLst>
        </pc:spChg>
        <pc:spChg chg="add mod">
          <ac:chgData name="Klemen Novak" userId="31d8bb84-de72-496b-b424-c43bd81d8b2d" providerId="ADAL" clId="{677D469F-A562-48FE-90F2-B3896078ED54}" dt="2024-10-12T12:26:17.105" v="473"/>
          <ac:spMkLst>
            <pc:docMk/>
            <pc:sldMk cId="1603918804" sldId="1423"/>
            <ac:spMk id="21" creationId="{86797042-027E-0644-D346-B052AA5D8369}"/>
          </ac:spMkLst>
        </pc:spChg>
        <pc:spChg chg="add mod">
          <ac:chgData name="Klemen Novak" userId="31d8bb84-de72-496b-b424-c43bd81d8b2d" providerId="ADAL" clId="{677D469F-A562-48FE-90F2-B3896078ED54}" dt="2024-10-12T12:26:17.105" v="473"/>
          <ac:spMkLst>
            <pc:docMk/>
            <pc:sldMk cId="1603918804" sldId="1423"/>
            <ac:spMk id="22" creationId="{B04382A9-2155-0C16-D154-7C83241C6DD8}"/>
          </ac:spMkLst>
        </pc:spChg>
        <pc:spChg chg="add mod">
          <ac:chgData name="Klemen Novak" userId="31d8bb84-de72-496b-b424-c43bd81d8b2d" providerId="ADAL" clId="{677D469F-A562-48FE-90F2-B3896078ED54}" dt="2024-10-12T12:26:17.105" v="473"/>
          <ac:spMkLst>
            <pc:docMk/>
            <pc:sldMk cId="1603918804" sldId="1423"/>
            <ac:spMk id="23" creationId="{2A1AEDB6-E54C-3471-7053-35F486EBCE17}"/>
          </ac:spMkLst>
        </pc:spChg>
        <pc:spChg chg="add mod">
          <ac:chgData name="Klemen Novak" userId="31d8bb84-de72-496b-b424-c43bd81d8b2d" providerId="ADAL" clId="{677D469F-A562-48FE-90F2-B3896078ED54}" dt="2024-10-12T12:26:17.105" v="473"/>
          <ac:spMkLst>
            <pc:docMk/>
            <pc:sldMk cId="1603918804" sldId="1423"/>
            <ac:spMk id="24" creationId="{76DDBE2A-605A-BCC2-9821-7460319E7DD5}"/>
          </ac:spMkLst>
        </pc:spChg>
        <pc:spChg chg="add mod">
          <ac:chgData name="Klemen Novak" userId="31d8bb84-de72-496b-b424-c43bd81d8b2d" providerId="ADAL" clId="{677D469F-A562-48FE-90F2-B3896078ED54}" dt="2024-10-12T12:26:17.105" v="473"/>
          <ac:spMkLst>
            <pc:docMk/>
            <pc:sldMk cId="1603918804" sldId="1423"/>
            <ac:spMk id="25" creationId="{308EC409-B96A-F067-8ACF-A9FA1BECF7BB}"/>
          </ac:spMkLst>
        </pc:spChg>
        <pc:spChg chg="add mod">
          <ac:chgData name="Klemen Novak" userId="31d8bb84-de72-496b-b424-c43bd81d8b2d" providerId="ADAL" clId="{677D469F-A562-48FE-90F2-B3896078ED54}" dt="2024-10-12T12:26:17.105" v="473"/>
          <ac:spMkLst>
            <pc:docMk/>
            <pc:sldMk cId="1603918804" sldId="1423"/>
            <ac:spMk id="26" creationId="{4CA7F58A-7000-4A8C-3C54-7B407E98E014}"/>
          </ac:spMkLst>
        </pc:spChg>
        <pc:spChg chg="add mod">
          <ac:chgData name="Klemen Novak" userId="31d8bb84-de72-496b-b424-c43bd81d8b2d" providerId="ADAL" clId="{677D469F-A562-48FE-90F2-B3896078ED54}" dt="2024-10-12T12:26:17.105" v="473"/>
          <ac:spMkLst>
            <pc:docMk/>
            <pc:sldMk cId="1603918804" sldId="1423"/>
            <ac:spMk id="27" creationId="{7CFB43D0-4832-7334-4FD7-D55908764F33}"/>
          </ac:spMkLst>
        </pc:spChg>
        <pc:spChg chg="add mod">
          <ac:chgData name="Klemen Novak" userId="31d8bb84-de72-496b-b424-c43bd81d8b2d" providerId="ADAL" clId="{677D469F-A562-48FE-90F2-B3896078ED54}" dt="2024-10-12T12:26:17.105" v="473"/>
          <ac:spMkLst>
            <pc:docMk/>
            <pc:sldMk cId="1603918804" sldId="1423"/>
            <ac:spMk id="28" creationId="{4378B168-629C-BA84-4357-97EA155DD023}"/>
          </ac:spMkLst>
        </pc:spChg>
        <pc:spChg chg="add mod">
          <ac:chgData name="Klemen Novak" userId="31d8bb84-de72-496b-b424-c43bd81d8b2d" providerId="ADAL" clId="{677D469F-A562-48FE-90F2-B3896078ED54}" dt="2024-10-12T12:26:17.105" v="473"/>
          <ac:spMkLst>
            <pc:docMk/>
            <pc:sldMk cId="1603918804" sldId="1423"/>
            <ac:spMk id="29" creationId="{A24EC5FD-541F-46F5-B46F-2E16EE141E6C}"/>
          </ac:spMkLst>
        </pc:spChg>
        <pc:spChg chg="add mod">
          <ac:chgData name="Klemen Novak" userId="31d8bb84-de72-496b-b424-c43bd81d8b2d" providerId="ADAL" clId="{677D469F-A562-48FE-90F2-B3896078ED54}" dt="2024-10-12T12:26:17.105" v="473"/>
          <ac:spMkLst>
            <pc:docMk/>
            <pc:sldMk cId="1603918804" sldId="1423"/>
            <ac:spMk id="30" creationId="{C5C7AF7C-FBF7-6869-AF68-16E5AC59D44A}"/>
          </ac:spMkLst>
        </pc:spChg>
        <pc:spChg chg="add mod">
          <ac:chgData name="Klemen Novak" userId="31d8bb84-de72-496b-b424-c43bd81d8b2d" providerId="ADAL" clId="{677D469F-A562-48FE-90F2-B3896078ED54}" dt="2024-10-12T12:26:40.223" v="475"/>
          <ac:spMkLst>
            <pc:docMk/>
            <pc:sldMk cId="1603918804" sldId="1423"/>
            <ac:spMk id="31" creationId="{940B5382-3525-847E-BDD8-02A62EB6F5EC}"/>
          </ac:spMkLst>
        </pc:spChg>
        <pc:spChg chg="add mod">
          <ac:chgData name="Klemen Novak" userId="31d8bb84-de72-496b-b424-c43bd81d8b2d" providerId="ADAL" clId="{677D469F-A562-48FE-90F2-B3896078ED54}" dt="2024-10-12T12:26:40.223" v="475"/>
          <ac:spMkLst>
            <pc:docMk/>
            <pc:sldMk cId="1603918804" sldId="1423"/>
            <ac:spMk id="32" creationId="{28FA4A17-1048-DAE3-6784-B6004EFC05D4}"/>
          </ac:spMkLst>
        </pc:spChg>
        <pc:spChg chg="add mod">
          <ac:chgData name="Klemen Novak" userId="31d8bb84-de72-496b-b424-c43bd81d8b2d" providerId="ADAL" clId="{677D469F-A562-48FE-90F2-B3896078ED54}" dt="2024-10-12T12:26:40.223" v="475"/>
          <ac:spMkLst>
            <pc:docMk/>
            <pc:sldMk cId="1603918804" sldId="1423"/>
            <ac:spMk id="33" creationId="{ACF587EE-21E7-E9A3-BC2C-5B61A04C539E}"/>
          </ac:spMkLst>
        </pc:spChg>
        <pc:spChg chg="add mod">
          <ac:chgData name="Klemen Novak" userId="31d8bb84-de72-496b-b424-c43bd81d8b2d" providerId="ADAL" clId="{677D469F-A562-48FE-90F2-B3896078ED54}" dt="2024-10-12T12:26:40.223" v="475"/>
          <ac:spMkLst>
            <pc:docMk/>
            <pc:sldMk cId="1603918804" sldId="1423"/>
            <ac:spMk id="34" creationId="{C799EA2F-4D9A-4BD1-4D41-0DB160898EC7}"/>
          </ac:spMkLst>
        </pc:spChg>
        <pc:spChg chg="add mod">
          <ac:chgData name="Klemen Novak" userId="31d8bb84-de72-496b-b424-c43bd81d8b2d" providerId="ADAL" clId="{677D469F-A562-48FE-90F2-B3896078ED54}" dt="2024-10-12T12:26:40.223" v="475"/>
          <ac:spMkLst>
            <pc:docMk/>
            <pc:sldMk cId="1603918804" sldId="1423"/>
            <ac:spMk id="38" creationId="{15525C0A-C1D7-55BA-59A6-BD1141832ED2}"/>
          </ac:spMkLst>
        </pc:spChg>
        <pc:spChg chg="add mod">
          <ac:chgData name="Klemen Novak" userId="31d8bb84-de72-496b-b424-c43bd81d8b2d" providerId="ADAL" clId="{677D469F-A562-48FE-90F2-B3896078ED54}" dt="2024-10-12T12:26:40.223" v="475"/>
          <ac:spMkLst>
            <pc:docMk/>
            <pc:sldMk cId="1603918804" sldId="1423"/>
            <ac:spMk id="39" creationId="{50E8D921-F788-C3DF-A723-382A56FFC5AD}"/>
          </ac:spMkLst>
        </pc:spChg>
        <pc:spChg chg="add mod">
          <ac:chgData name="Klemen Novak" userId="31d8bb84-de72-496b-b424-c43bd81d8b2d" providerId="ADAL" clId="{677D469F-A562-48FE-90F2-B3896078ED54}" dt="2024-10-12T12:26:40.223" v="475"/>
          <ac:spMkLst>
            <pc:docMk/>
            <pc:sldMk cId="1603918804" sldId="1423"/>
            <ac:spMk id="40" creationId="{5D59E5A4-A017-7EFE-DA82-FBE17C23F9CD}"/>
          </ac:spMkLst>
        </pc:spChg>
        <pc:spChg chg="add mod">
          <ac:chgData name="Klemen Novak" userId="31d8bb84-de72-496b-b424-c43bd81d8b2d" providerId="ADAL" clId="{677D469F-A562-48FE-90F2-B3896078ED54}" dt="2024-10-12T12:26:40.223" v="475"/>
          <ac:spMkLst>
            <pc:docMk/>
            <pc:sldMk cId="1603918804" sldId="1423"/>
            <ac:spMk id="41" creationId="{BCB90DAE-4357-8B6F-C5DD-882B42AF2A54}"/>
          </ac:spMkLst>
        </pc:spChg>
        <pc:spChg chg="add mod">
          <ac:chgData name="Klemen Novak" userId="31d8bb84-de72-496b-b424-c43bd81d8b2d" providerId="ADAL" clId="{677D469F-A562-48FE-90F2-B3896078ED54}" dt="2024-10-12T12:28:58.334" v="485" actId="113"/>
          <ac:spMkLst>
            <pc:docMk/>
            <pc:sldMk cId="1603918804" sldId="1423"/>
            <ac:spMk id="45" creationId="{78DFBC72-AC02-2CA1-74B7-4E6BAB8959A7}"/>
          </ac:spMkLst>
        </pc:spChg>
        <pc:spChg chg="add mod">
          <ac:chgData name="Klemen Novak" userId="31d8bb84-de72-496b-b424-c43bd81d8b2d" providerId="ADAL" clId="{677D469F-A562-48FE-90F2-B3896078ED54}" dt="2024-10-12T12:27:27.671" v="478" actId="207"/>
          <ac:spMkLst>
            <pc:docMk/>
            <pc:sldMk cId="1603918804" sldId="1423"/>
            <ac:spMk id="47" creationId="{D42D5959-37A0-2E7F-04D3-A0A4DC7A8EB8}"/>
          </ac:spMkLst>
        </pc:spChg>
        <pc:spChg chg="add mod">
          <ac:chgData name="Klemen Novak" userId="31d8bb84-de72-496b-b424-c43bd81d8b2d" providerId="ADAL" clId="{677D469F-A562-48FE-90F2-B3896078ED54}" dt="2024-10-12T12:27:24.742" v="477" actId="207"/>
          <ac:spMkLst>
            <pc:docMk/>
            <pc:sldMk cId="1603918804" sldId="1423"/>
            <ac:spMk id="48" creationId="{CC970C77-13F2-6CA6-121A-DB330C558D77}"/>
          </ac:spMkLst>
        </pc:spChg>
        <pc:spChg chg="add mod">
          <ac:chgData name="Klemen Novak" userId="31d8bb84-de72-496b-b424-c43bd81d8b2d" providerId="ADAL" clId="{677D469F-A562-48FE-90F2-B3896078ED54}" dt="2024-10-12T12:28:51.614" v="484" actId="207"/>
          <ac:spMkLst>
            <pc:docMk/>
            <pc:sldMk cId="1603918804" sldId="1423"/>
            <ac:spMk id="49" creationId="{A9187AF1-25CA-C033-0D19-7EA27F324856}"/>
          </ac:spMkLst>
        </pc:spChg>
        <pc:spChg chg="add mod">
          <ac:chgData name="Klemen Novak" userId="31d8bb84-de72-496b-b424-c43bd81d8b2d" providerId="ADAL" clId="{677D469F-A562-48FE-90F2-B3896078ED54}" dt="2024-10-12T12:28:51.614" v="484" actId="207"/>
          <ac:spMkLst>
            <pc:docMk/>
            <pc:sldMk cId="1603918804" sldId="1423"/>
            <ac:spMk id="50" creationId="{2640B6BD-5B4B-4E0C-8683-DBADE079B662}"/>
          </ac:spMkLst>
        </pc:spChg>
        <pc:spChg chg="add mod">
          <ac:chgData name="Klemen Novak" userId="31d8bb84-de72-496b-b424-c43bd81d8b2d" providerId="ADAL" clId="{677D469F-A562-48FE-90F2-B3896078ED54}" dt="2024-10-12T12:28:51.614" v="484" actId="207"/>
          <ac:spMkLst>
            <pc:docMk/>
            <pc:sldMk cId="1603918804" sldId="1423"/>
            <ac:spMk id="51" creationId="{F543757F-E078-54B2-DEA9-6AC70E3F260C}"/>
          </ac:spMkLst>
        </pc:spChg>
        <pc:spChg chg="add mod">
          <ac:chgData name="Klemen Novak" userId="31d8bb84-de72-496b-b424-c43bd81d8b2d" providerId="ADAL" clId="{677D469F-A562-48FE-90F2-B3896078ED54}" dt="2024-10-12T12:28:51.614" v="484" actId="207"/>
          <ac:spMkLst>
            <pc:docMk/>
            <pc:sldMk cId="1603918804" sldId="1423"/>
            <ac:spMk id="52" creationId="{64DE783B-FAEE-F8F3-86F0-5DFE6FC0C5E0}"/>
          </ac:spMkLst>
        </pc:spChg>
        <pc:spChg chg="add mod">
          <ac:chgData name="Klemen Novak" userId="31d8bb84-de72-496b-b424-c43bd81d8b2d" providerId="ADAL" clId="{677D469F-A562-48FE-90F2-B3896078ED54}" dt="2024-10-12T12:29:04.390" v="486" actId="207"/>
          <ac:spMkLst>
            <pc:docMk/>
            <pc:sldMk cId="1603918804" sldId="1423"/>
            <ac:spMk id="53" creationId="{33F5BC75-02E7-2A73-9E3D-5A4C656C0639}"/>
          </ac:spMkLst>
        </pc:spChg>
        <pc:spChg chg="add mod">
          <ac:chgData name="Klemen Novak" userId="31d8bb84-de72-496b-b424-c43bd81d8b2d" providerId="ADAL" clId="{677D469F-A562-48FE-90F2-B3896078ED54}" dt="2024-10-12T12:29:04.390" v="486" actId="207"/>
          <ac:spMkLst>
            <pc:docMk/>
            <pc:sldMk cId="1603918804" sldId="1423"/>
            <ac:spMk id="54" creationId="{0D5CF020-C882-4B47-CD87-C51474CEFD81}"/>
          </ac:spMkLst>
        </pc:spChg>
        <pc:spChg chg="add mod">
          <ac:chgData name="Klemen Novak" userId="31d8bb84-de72-496b-b424-c43bd81d8b2d" providerId="ADAL" clId="{677D469F-A562-48FE-90F2-B3896078ED54}" dt="2024-10-12T12:29:04.390" v="486" actId="207"/>
          <ac:spMkLst>
            <pc:docMk/>
            <pc:sldMk cId="1603918804" sldId="1423"/>
            <ac:spMk id="55" creationId="{ABB00BBC-F0B5-52FD-2C41-2892CBE370F8}"/>
          </ac:spMkLst>
        </pc:spChg>
        <pc:spChg chg="add mod">
          <ac:chgData name="Klemen Novak" userId="31d8bb84-de72-496b-b424-c43bd81d8b2d" providerId="ADAL" clId="{677D469F-A562-48FE-90F2-B3896078ED54}" dt="2024-10-12T12:29:04.390" v="486" actId="207"/>
          <ac:spMkLst>
            <pc:docMk/>
            <pc:sldMk cId="1603918804" sldId="1423"/>
            <ac:spMk id="56" creationId="{852E6030-A83B-36CD-07AE-C2C0239CC1B5}"/>
          </ac:spMkLst>
        </pc:spChg>
        <pc:spChg chg="add mod">
          <ac:chgData name="Klemen Novak" userId="31d8bb84-de72-496b-b424-c43bd81d8b2d" providerId="ADAL" clId="{677D469F-A562-48FE-90F2-B3896078ED54}" dt="2024-10-12T12:29:49.447" v="489" actId="207"/>
          <ac:spMkLst>
            <pc:docMk/>
            <pc:sldMk cId="1603918804" sldId="1423"/>
            <ac:spMk id="57" creationId="{9AA692D0-6134-955C-1984-23BF2C7CDB25}"/>
          </ac:spMkLst>
        </pc:spChg>
        <pc:cxnChg chg="add mod">
          <ac:chgData name="Klemen Novak" userId="31d8bb84-de72-496b-b424-c43bd81d8b2d" providerId="ADAL" clId="{677D469F-A562-48FE-90F2-B3896078ED54}" dt="2024-10-12T12:26:17.105" v="473"/>
          <ac:cxnSpMkLst>
            <pc:docMk/>
            <pc:sldMk cId="1603918804" sldId="1423"/>
            <ac:cxnSpMk id="8" creationId="{6CE9EADF-668C-4936-62D5-86FE4A115282}"/>
          </ac:cxnSpMkLst>
        </pc:cxnChg>
        <pc:cxnChg chg="add mod">
          <ac:chgData name="Klemen Novak" userId="31d8bb84-de72-496b-b424-c43bd81d8b2d" providerId="ADAL" clId="{677D469F-A562-48FE-90F2-B3896078ED54}" dt="2024-10-12T12:26:17.105" v="473"/>
          <ac:cxnSpMkLst>
            <pc:docMk/>
            <pc:sldMk cId="1603918804" sldId="1423"/>
            <ac:cxnSpMk id="9" creationId="{09545DEC-9267-CE0B-26A0-43F6FDDEE632}"/>
          </ac:cxnSpMkLst>
        </pc:cxnChg>
        <pc:cxnChg chg="add mod">
          <ac:chgData name="Klemen Novak" userId="31d8bb84-de72-496b-b424-c43bd81d8b2d" providerId="ADAL" clId="{677D469F-A562-48FE-90F2-B3896078ED54}" dt="2024-10-12T12:26:17.105" v="473"/>
          <ac:cxnSpMkLst>
            <pc:docMk/>
            <pc:sldMk cId="1603918804" sldId="1423"/>
            <ac:cxnSpMk id="10" creationId="{5746C9FF-FB3C-5948-67AF-70035CC86E91}"/>
          </ac:cxnSpMkLst>
        </pc:cxnChg>
        <pc:cxnChg chg="add mod">
          <ac:chgData name="Klemen Novak" userId="31d8bb84-de72-496b-b424-c43bd81d8b2d" providerId="ADAL" clId="{677D469F-A562-48FE-90F2-B3896078ED54}" dt="2024-10-12T12:26:17.105" v="473"/>
          <ac:cxnSpMkLst>
            <pc:docMk/>
            <pc:sldMk cId="1603918804" sldId="1423"/>
            <ac:cxnSpMk id="15" creationId="{71CFB9DB-675C-D0E3-A0D0-7B9B89A82970}"/>
          </ac:cxnSpMkLst>
        </pc:cxnChg>
        <pc:cxnChg chg="add mod">
          <ac:chgData name="Klemen Novak" userId="31d8bb84-de72-496b-b424-c43bd81d8b2d" providerId="ADAL" clId="{677D469F-A562-48FE-90F2-B3896078ED54}" dt="2024-10-12T12:26:17.105" v="473"/>
          <ac:cxnSpMkLst>
            <pc:docMk/>
            <pc:sldMk cId="1603918804" sldId="1423"/>
            <ac:cxnSpMk id="16" creationId="{0A7CCE15-FF2C-CAEA-495F-BF22F7BF4E9A}"/>
          </ac:cxnSpMkLst>
        </pc:cxnChg>
        <pc:cxnChg chg="add mod">
          <ac:chgData name="Klemen Novak" userId="31d8bb84-de72-496b-b424-c43bd81d8b2d" providerId="ADAL" clId="{677D469F-A562-48FE-90F2-B3896078ED54}" dt="2024-10-12T12:26:17.105" v="473"/>
          <ac:cxnSpMkLst>
            <pc:docMk/>
            <pc:sldMk cId="1603918804" sldId="1423"/>
            <ac:cxnSpMk id="17" creationId="{F26FDF83-AD1F-DF83-671A-E46F0348A47D}"/>
          </ac:cxnSpMkLst>
        </pc:cxnChg>
        <pc:cxnChg chg="add mod">
          <ac:chgData name="Klemen Novak" userId="31d8bb84-de72-496b-b424-c43bd81d8b2d" providerId="ADAL" clId="{677D469F-A562-48FE-90F2-B3896078ED54}" dt="2024-10-12T12:26:17.105" v="473"/>
          <ac:cxnSpMkLst>
            <pc:docMk/>
            <pc:sldMk cId="1603918804" sldId="1423"/>
            <ac:cxnSpMk id="19" creationId="{EB4C8FA2-8308-2417-98D9-2DF33D995294}"/>
          </ac:cxnSpMkLst>
        </pc:cxnChg>
        <pc:cxnChg chg="add mod">
          <ac:chgData name="Klemen Novak" userId="31d8bb84-de72-496b-b424-c43bd81d8b2d" providerId="ADAL" clId="{677D469F-A562-48FE-90F2-B3896078ED54}" dt="2024-10-12T12:26:40.223" v="475"/>
          <ac:cxnSpMkLst>
            <pc:docMk/>
            <pc:sldMk cId="1603918804" sldId="1423"/>
            <ac:cxnSpMk id="35" creationId="{24CBE90C-6A36-6FEC-474E-5B311D8E86E1}"/>
          </ac:cxnSpMkLst>
        </pc:cxnChg>
        <pc:cxnChg chg="add mod">
          <ac:chgData name="Klemen Novak" userId="31d8bb84-de72-496b-b424-c43bd81d8b2d" providerId="ADAL" clId="{677D469F-A562-48FE-90F2-B3896078ED54}" dt="2024-10-12T12:26:40.223" v="475"/>
          <ac:cxnSpMkLst>
            <pc:docMk/>
            <pc:sldMk cId="1603918804" sldId="1423"/>
            <ac:cxnSpMk id="36" creationId="{453AAF32-B1D5-AE60-14DE-7D340D44B579}"/>
          </ac:cxnSpMkLst>
        </pc:cxnChg>
        <pc:cxnChg chg="add mod">
          <ac:chgData name="Klemen Novak" userId="31d8bb84-de72-496b-b424-c43bd81d8b2d" providerId="ADAL" clId="{677D469F-A562-48FE-90F2-B3896078ED54}" dt="2024-10-12T12:26:40.223" v="475"/>
          <ac:cxnSpMkLst>
            <pc:docMk/>
            <pc:sldMk cId="1603918804" sldId="1423"/>
            <ac:cxnSpMk id="37" creationId="{9AC1C66E-67EB-55B0-30C4-C876191ECADB}"/>
          </ac:cxnSpMkLst>
        </pc:cxnChg>
        <pc:cxnChg chg="add mod">
          <ac:chgData name="Klemen Novak" userId="31d8bb84-de72-496b-b424-c43bd81d8b2d" providerId="ADAL" clId="{677D469F-A562-48FE-90F2-B3896078ED54}" dt="2024-10-12T12:26:40.223" v="475"/>
          <ac:cxnSpMkLst>
            <pc:docMk/>
            <pc:sldMk cId="1603918804" sldId="1423"/>
            <ac:cxnSpMk id="42" creationId="{F99E6923-0693-F99A-87C6-D2D1D80D8CC3}"/>
          </ac:cxnSpMkLst>
        </pc:cxnChg>
        <pc:cxnChg chg="add mod">
          <ac:chgData name="Klemen Novak" userId="31d8bb84-de72-496b-b424-c43bd81d8b2d" providerId="ADAL" clId="{677D469F-A562-48FE-90F2-B3896078ED54}" dt="2024-10-12T12:26:40.223" v="475"/>
          <ac:cxnSpMkLst>
            <pc:docMk/>
            <pc:sldMk cId="1603918804" sldId="1423"/>
            <ac:cxnSpMk id="43" creationId="{6CD288CE-39B1-6A15-2CF6-AC4A9C94F4B1}"/>
          </ac:cxnSpMkLst>
        </pc:cxnChg>
        <pc:cxnChg chg="add mod">
          <ac:chgData name="Klemen Novak" userId="31d8bb84-de72-496b-b424-c43bd81d8b2d" providerId="ADAL" clId="{677D469F-A562-48FE-90F2-B3896078ED54}" dt="2024-10-12T12:26:40.223" v="475"/>
          <ac:cxnSpMkLst>
            <pc:docMk/>
            <pc:sldMk cId="1603918804" sldId="1423"/>
            <ac:cxnSpMk id="44" creationId="{25062703-5451-8D16-34D1-3C20ADA2FF08}"/>
          </ac:cxnSpMkLst>
        </pc:cxnChg>
        <pc:cxnChg chg="add del mod">
          <ac:chgData name="Klemen Novak" userId="31d8bb84-de72-496b-b424-c43bd81d8b2d" providerId="ADAL" clId="{677D469F-A562-48FE-90F2-B3896078ED54}" dt="2024-10-12T12:27:47.106" v="480" actId="478"/>
          <ac:cxnSpMkLst>
            <pc:docMk/>
            <pc:sldMk cId="1603918804" sldId="1423"/>
            <ac:cxnSpMk id="46" creationId="{9DAEA387-CB21-DC86-7E4D-B0E886F4D237}"/>
          </ac:cxnSpMkLst>
        </pc:cxnChg>
        <pc:cxnChg chg="add mod">
          <ac:chgData name="Klemen Novak" userId="31d8bb84-de72-496b-b424-c43bd81d8b2d" providerId="ADAL" clId="{677D469F-A562-48FE-90F2-B3896078ED54}" dt="2024-10-12T12:28:42.319" v="483" actId="1076"/>
          <ac:cxnSpMkLst>
            <pc:docMk/>
            <pc:sldMk cId="1603918804" sldId="1423"/>
            <ac:cxnSpMk id="58" creationId="{C9FA1C9B-6A66-11A3-B80A-389FC0620F2D}"/>
          </ac:cxnSpMkLst>
        </pc:cxnChg>
      </pc:sldChg>
      <pc:sldChg chg="addSp delSp modSp add mod delAnim modAnim modNotesTx">
        <pc:chgData name="Klemen Novak" userId="31d8bb84-de72-496b-b424-c43bd81d8b2d" providerId="ADAL" clId="{677D469F-A562-48FE-90F2-B3896078ED54}" dt="2024-10-12T15:42:42.694" v="736"/>
        <pc:sldMkLst>
          <pc:docMk/>
          <pc:sldMk cId="3923020233" sldId="1424"/>
        </pc:sldMkLst>
        <pc:spChg chg="mod">
          <ac:chgData name="Klemen Novak" userId="31d8bb84-de72-496b-b424-c43bd81d8b2d" providerId="ADAL" clId="{677D469F-A562-48FE-90F2-B3896078ED54}" dt="2024-10-12T15:37:04.533" v="616"/>
          <ac:spMkLst>
            <pc:docMk/>
            <pc:sldMk cId="3923020233" sldId="1424"/>
            <ac:spMk id="2" creationId="{0850C4F3-417D-4355-BD52-3542716877ED}"/>
          </ac:spMkLst>
        </pc:spChg>
        <pc:spChg chg="mod">
          <ac:chgData name="Klemen Novak" userId="31d8bb84-de72-496b-b424-c43bd81d8b2d" providerId="ADAL" clId="{677D469F-A562-48FE-90F2-B3896078ED54}" dt="2024-10-12T15:42:05.724" v="695" actId="2710"/>
          <ac:spMkLst>
            <pc:docMk/>
            <pc:sldMk cId="3923020233" sldId="1424"/>
            <ac:spMk id="3" creationId="{EAAD6968-D6A4-478E-A299-6182F09C9F38}"/>
          </ac:spMkLst>
        </pc:spChg>
        <pc:spChg chg="add del mod">
          <ac:chgData name="Klemen Novak" userId="31d8bb84-de72-496b-b424-c43bd81d8b2d" providerId="ADAL" clId="{677D469F-A562-48FE-90F2-B3896078ED54}" dt="2024-10-12T15:34:28.742" v="614" actId="478"/>
          <ac:spMkLst>
            <pc:docMk/>
            <pc:sldMk cId="3923020233" sldId="1424"/>
            <ac:spMk id="4" creationId="{44651D40-AC5B-3785-C957-5572AC2FF146}"/>
          </ac:spMkLst>
        </pc:spChg>
        <pc:spChg chg="add del mod">
          <ac:chgData name="Klemen Novak" userId="31d8bb84-de72-496b-b424-c43bd81d8b2d" providerId="ADAL" clId="{677D469F-A562-48FE-90F2-B3896078ED54}" dt="2024-10-12T15:34:28.742" v="614" actId="478"/>
          <ac:spMkLst>
            <pc:docMk/>
            <pc:sldMk cId="3923020233" sldId="1424"/>
            <ac:spMk id="5" creationId="{04DDF8DA-5FF6-64B8-7B34-DF41003609C8}"/>
          </ac:spMkLst>
        </pc:spChg>
        <pc:spChg chg="add del mod">
          <ac:chgData name="Klemen Novak" userId="31d8bb84-de72-496b-b424-c43bd81d8b2d" providerId="ADAL" clId="{677D469F-A562-48FE-90F2-B3896078ED54}" dt="2024-10-12T15:34:28.742" v="614" actId="478"/>
          <ac:spMkLst>
            <pc:docMk/>
            <pc:sldMk cId="3923020233" sldId="1424"/>
            <ac:spMk id="6" creationId="{541E0FC5-AA50-B845-AC07-956CB68D11ED}"/>
          </ac:spMkLst>
        </pc:spChg>
        <pc:spChg chg="add del mod">
          <ac:chgData name="Klemen Novak" userId="31d8bb84-de72-496b-b424-c43bd81d8b2d" providerId="ADAL" clId="{677D469F-A562-48FE-90F2-B3896078ED54}" dt="2024-10-12T15:34:28.742" v="614" actId="478"/>
          <ac:spMkLst>
            <pc:docMk/>
            <pc:sldMk cId="3923020233" sldId="1424"/>
            <ac:spMk id="7" creationId="{5E14FEEA-BFD4-7038-095B-CE7573C0DB55}"/>
          </ac:spMkLst>
        </pc:spChg>
        <pc:spChg chg="add del mod">
          <ac:chgData name="Klemen Novak" userId="31d8bb84-de72-496b-b424-c43bd81d8b2d" providerId="ADAL" clId="{677D469F-A562-48FE-90F2-B3896078ED54}" dt="2024-10-12T15:34:28.742" v="614" actId="478"/>
          <ac:spMkLst>
            <pc:docMk/>
            <pc:sldMk cId="3923020233" sldId="1424"/>
            <ac:spMk id="11" creationId="{FB9AF09C-A3AC-BB86-7ACA-0AA7AD4F92C6}"/>
          </ac:spMkLst>
        </pc:spChg>
        <pc:spChg chg="add del mod">
          <ac:chgData name="Klemen Novak" userId="31d8bb84-de72-496b-b424-c43bd81d8b2d" providerId="ADAL" clId="{677D469F-A562-48FE-90F2-B3896078ED54}" dt="2024-10-12T15:34:28.742" v="614" actId="478"/>
          <ac:spMkLst>
            <pc:docMk/>
            <pc:sldMk cId="3923020233" sldId="1424"/>
            <ac:spMk id="12" creationId="{A2C8B70E-181D-6D30-8583-0718D6F52844}"/>
          </ac:spMkLst>
        </pc:spChg>
        <pc:spChg chg="add del mod">
          <ac:chgData name="Klemen Novak" userId="31d8bb84-de72-496b-b424-c43bd81d8b2d" providerId="ADAL" clId="{677D469F-A562-48FE-90F2-B3896078ED54}" dt="2024-10-12T15:34:28.742" v="614" actId="478"/>
          <ac:spMkLst>
            <pc:docMk/>
            <pc:sldMk cId="3923020233" sldId="1424"/>
            <ac:spMk id="13" creationId="{38555CA8-8034-DCB8-61C0-11BD516FBA14}"/>
          </ac:spMkLst>
        </pc:spChg>
        <pc:spChg chg="add del mod">
          <ac:chgData name="Klemen Novak" userId="31d8bb84-de72-496b-b424-c43bd81d8b2d" providerId="ADAL" clId="{677D469F-A562-48FE-90F2-B3896078ED54}" dt="2024-10-12T15:34:28.742" v="614" actId="478"/>
          <ac:spMkLst>
            <pc:docMk/>
            <pc:sldMk cId="3923020233" sldId="1424"/>
            <ac:spMk id="14" creationId="{1FE74164-327F-F07D-7210-E4EC4AB1620E}"/>
          </ac:spMkLst>
        </pc:spChg>
        <pc:spChg chg="add del mod">
          <ac:chgData name="Klemen Novak" userId="31d8bb84-de72-496b-b424-c43bd81d8b2d" providerId="ADAL" clId="{677D469F-A562-48FE-90F2-B3896078ED54}" dt="2024-10-12T15:34:28.742" v="614" actId="478"/>
          <ac:spMkLst>
            <pc:docMk/>
            <pc:sldMk cId="3923020233" sldId="1424"/>
            <ac:spMk id="18" creationId="{3B5DC69F-1768-3203-307F-8127EDFEDC88}"/>
          </ac:spMkLst>
        </pc:spChg>
        <pc:spChg chg="add del mod">
          <ac:chgData name="Klemen Novak" userId="31d8bb84-de72-496b-b424-c43bd81d8b2d" providerId="ADAL" clId="{677D469F-A562-48FE-90F2-B3896078ED54}" dt="2024-10-12T15:34:28.742" v="614" actId="478"/>
          <ac:spMkLst>
            <pc:docMk/>
            <pc:sldMk cId="3923020233" sldId="1424"/>
            <ac:spMk id="20" creationId="{C894584F-B855-C23B-4FE5-333D0F805A4C}"/>
          </ac:spMkLst>
        </pc:spChg>
        <pc:spChg chg="add del mod">
          <ac:chgData name="Klemen Novak" userId="31d8bb84-de72-496b-b424-c43bd81d8b2d" providerId="ADAL" clId="{677D469F-A562-48FE-90F2-B3896078ED54}" dt="2024-10-12T15:34:28.742" v="614" actId="478"/>
          <ac:spMkLst>
            <pc:docMk/>
            <pc:sldMk cId="3923020233" sldId="1424"/>
            <ac:spMk id="21" creationId="{F3756AC1-AA62-09EF-75E6-21348BBB00AB}"/>
          </ac:spMkLst>
        </pc:spChg>
        <pc:spChg chg="add del mod">
          <ac:chgData name="Klemen Novak" userId="31d8bb84-de72-496b-b424-c43bd81d8b2d" providerId="ADAL" clId="{677D469F-A562-48FE-90F2-B3896078ED54}" dt="2024-10-12T15:34:28.742" v="614" actId="478"/>
          <ac:spMkLst>
            <pc:docMk/>
            <pc:sldMk cId="3923020233" sldId="1424"/>
            <ac:spMk id="22" creationId="{F1C27354-43CE-C4DC-E5E2-1B588B33BA81}"/>
          </ac:spMkLst>
        </pc:spChg>
        <pc:spChg chg="add del mod">
          <ac:chgData name="Klemen Novak" userId="31d8bb84-de72-496b-b424-c43bd81d8b2d" providerId="ADAL" clId="{677D469F-A562-48FE-90F2-B3896078ED54}" dt="2024-10-12T15:34:28.742" v="614" actId="478"/>
          <ac:spMkLst>
            <pc:docMk/>
            <pc:sldMk cId="3923020233" sldId="1424"/>
            <ac:spMk id="23" creationId="{11E1C5C0-3963-1CD2-AD84-0C380239AB9B}"/>
          </ac:spMkLst>
        </pc:spChg>
        <pc:spChg chg="add del mod">
          <ac:chgData name="Klemen Novak" userId="31d8bb84-de72-496b-b424-c43bd81d8b2d" providerId="ADAL" clId="{677D469F-A562-48FE-90F2-B3896078ED54}" dt="2024-10-12T15:34:28.742" v="614" actId="478"/>
          <ac:spMkLst>
            <pc:docMk/>
            <pc:sldMk cId="3923020233" sldId="1424"/>
            <ac:spMk id="24" creationId="{CF39BF7E-A955-45FD-B9FA-3840FCC25833}"/>
          </ac:spMkLst>
        </pc:spChg>
        <pc:spChg chg="add del mod">
          <ac:chgData name="Klemen Novak" userId="31d8bb84-de72-496b-b424-c43bd81d8b2d" providerId="ADAL" clId="{677D469F-A562-48FE-90F2-B3896078ED54}" dt="2024-10-12T15:34:28.742" v="614" actId="478"/>
          <ac:spMkLst>
            <pc:docMk/>
            <pc:sldMk cId="3923020233" sldId="1424"/>
            <ac:spMk id="25" creationId="{CA23B881-1B4C-81B0-D307-0D7E1A09F335}"/>
          </ac:spMkLst>
        </pc:spChg>
        <pc:spChg chg="add del mod">
          <ac:chgData name="Klemen Novak" userId="31d8bb84-de72-496b-b424-c43bd81d8b2d" providerId="ADAL" clId="{677D469F-A562-48FE-90F2-B3896078ED54}" dt="2024-10-12T15:34:28.742" v="614" actId="478"/>
          <ac:spMkLst>
            <pc:docMk/>
            <pc:sldMk cId="3923020233" sldId="1424"/>
            <ac:spMk id="26" creationId="{AAAB89A9-75D1-6D21-1389-697463575FD3}"/>
          </ac:spMkLst>
        </pc:spChg>
        <pc:spChg chg="add del mod">
          <ac:chgData name="Klemen Novak" userId="31d8bb84-de72-496b-b424-c43bd81d8b2d" providerId="ADAL" clId="{677D469F-A562-48FE-90F2-B3896078ED54}" dt="2024-10-12T15:34:28.742" v="614" actId="478"/>
          <ac:spMkLst>
            <pc:docMk/>
            <pc:sldMk cId="3923020233" sldId="1424"/>
            <ac:spMk id="27" creationId="{E92D3A6B-09C2-FA58-5DAE-39BBA88D1E2A}"/>
          </ac:spMkLst>
        </pc:spChg>
        <pc:spChg chg="add del mod">
          <ac:chgData name="Klemen Novak" userId="31d8bb84-de72-496b-b424-c43bd81d8b2d" providerId="ADAL" clId="{677D469F-A562-48FE-90F2-B3896078ED54}" dt="2024-10-12T15:34:28.742" v="614" actId="478"/>
          <ac:spMkLst>
            <pc:docMk/>
            <pc:sldMk cId="3923020233" sldId="1424"/>
            <ac:spMk id="28" creationId="{5555C0F2-0B88-7802-2961-AE8132B85926}"/>
          </ac:spMkLst>
        </pc:spChg>
        <pc:spChg chg="add del mod">
          <ac:chgData name="Klemen Novak" userId="31d8bb84-de72-496b-b424-c43bd81d8b2d" providerId="ADAL" clId="{677D469F-A562-48FE-90F2-B3896078ED54}" dt="2024-10-12T15:34:28.742" v="614" actId="478"/>
          <ac:spMkLst>
            <pc:docMk/>
            <pc:sldMk cId="3923020233" sldId="1424"/>
            <ac:spMk id="29" creationId="{E15780C1-904E-33D9-354B-D4582E178D39}"/>
          </ac:spMkLst>
        </pc:spChg>
        <pc:spChg chg="add del mod">
          <ac:chgData name="Klemen Novak" userId="31d8bb84-de72-496b-b424-c43bd81d8b2d" providerId="ADAL" clId="{677D469F-A562-48FE-90F2-B3896078ED54}" dt="2024-10-12T15:34:28.742" v="614" actId="478"/>
          <ac:spMkLst>
            <pc:docMk/>
            <pc:sldMk cId="3923020233" sldId="1424"/>
            <ac:spMk id="30" creationId="{0375516C-AB5A-0F30-B098-2AA1935CA6F0}"/>
          </ac:spMkLst>
        </pc:spChg>
        <pc:spChg chg="add mod">
          <ac:chgData name="Klemen Novak" userId="31d8bb84-de72-496b-b424-c43bd81d8b2d" providerId="ADAL" clId="{677D469F-A562-48FE-90F2-B3896078ED54}" dt="2024-10-12T15:39:14.725" v="655" actId="1076"/>
          <ac:spMkLst>
            <pc:docMk/>
            <pc:sldMk cId="3923020233" sldId="1424"/>
            <ac:spMk id="31" creationId="{DA11E92F-86DC-9659-1B12-B0FB90695DBB}"/>
          </ac:spMkLst>
        </pc:spChg>
        <pc:spChg chg="add mod">
          <ac:chgData name="Klemen Novak" userId="31d8bb84-de72-496b-b424-c43bd81d8b2d" providerId="ADAL" clId="{677D469F-A562-48FE-90F2-B3896078ED54}" dt="2024-10-12T15:42:27.621" v="735" actId="1037"/>
          <ac:spMkLst>
            <pc:docMk/>
            <pc:sldMk cId="3923020233" sldId="1424"/>
            <ac:spMk id="32" creationId="{DAC197DE-1486-7C43-C066-97457EA5DEEC}"/>
          </ac:spMkLst>
        </pc:spChg>
        <pc:spChg chg="add del mod">
          <ac:chgData name="Klemen Novak" userId="31d8bb84-de72-496b-b424-c43bd81d8b2d" providerId="ADAL" clId="{677D469F-A562-48FE-90F2-B3896078ED54}" dt="2024-10-12T15:40:01.292" v="675" actId="478"/>
          <ac:spMkLst>
            <pc:docMk/>
            <pc:sldMk cId="3923020233" sldId="1424"/>
            <ac:spMk id="33" creationId="{833EBC36-C5AB-22A9-9384-A357C009634D}"/>
          </ac:spMkLst>
        </pc:spChg>
        <pc:spChg chg="add mod">
          <ac:chgData name="Klemen Novak" userId="31d8bb84-de72-496b-b424-c43bd81d8b2d" providerId="ADAL" clId="{677D469F-A562-48FE-90F2-B3896078ED54}" dt="2024-10-12T15:42:27.621" v="735" actId="1037"/>
          <ac:spMkLst>
            <pc:docMk/>
            <pc:sldMk cId="3923020233" sldId="1424"/>
            <ac:spMk id="34" creationId="{7AA1D589-42C0-7D8E-A09D-C70DEB932403}"/>
          </ac:spMkLst>
        </pc:spChg>
        <pc:cxnChg chg="add del mod">
          <ac:chgData name="Klemen Novak" userId="31d8bb84-de72-496b-b424-c43bd81d8b2d" providerId="ADAL" clId="{677D469F-A562-48FE-90F2-B3896078ED54}" dt="2024-10-12T15:34:28.742" v="614" actId="478"/>
          <ac:cxnSpMkLst>
            <pc:docMk/>
            <pc:sldMk cId="3923020233" sldId="1424"/>
            <ac:cxnSpMk id="8" creationId="{436E1D70-035E-F16D-26A5-DB258BA119E4}"/>
          </ac:cxnSpMkLst>
        </pc:cxnChg>
        <pc:cxnChg chg="add del mod">
          <ac:chgData name="Klemen Novak" userId="31d8bb84-de72-496b-b424-c43bd81d8b2d" providerId="ADAL" clId="{677D469F-A562-48FE-90F2-B3896078ED54}" dt="2024-10-12T15:34:28.742" v="614" actId="478"/>
          <ac:cxnSpMkLst>
            <pc:docMk/>
            <pc:sldMk cId="3923020233" sldId="1424"/>
            <ac:cxnSpMk id="9" creationId="{B501DD70-C430-AED0-9079-550ABE68ADB2}"/>
          </ac:cxnSpMkLst>
        </pc:cxnChg>
        <pc:cxnChg chg="add del mod">
          <ac:chgData name="Klemen Novak" userId="31d8bb84-de72-496b-b424-c43bd81d8b2d" providerId="ADAL" clId="{677D469F-A562-48FE-90F2-B3896078ED54}" dt="2024-10-12T15:34:28.742" v="614" actId="478"/>
          <ac:cxnSpMkLst>
            <pc:docMk/>
            <pc:sldMk cId="3923020233" sldId="1424"/>
            <ac:cxnSpMk id="10" creationId="{CABBA9EF-BA73-88A7-AF16-F397E6A4E2BB}"/>
          </ac:cxnSpMkLst>
        </pc:cxnChg>
        <pc:cxnChg chg="add del mod">
          <ac:chgData name="Klemen Novak" userId="31d8bb84-de72-496b-b424-c43bd81d8b2d" providerId="ADAL" clId="{677D469F-A562-48FE-90F2-B3896078ED54}" dt="2024-10-12T15:34:28.742" v="614" actId="478"/>
          <ac:cxnSpMkLst>
            <pc:docMk/>
            <pc:sldMk cId="3923020233" sldId="1424"/>
            <ac:cxnSpMk id="15" creationId="{69EFE592-C7FF-4537-D944-BE9C51FC6BB0}"/>
          </ac:cxnSpMkLst>
        </pc:cxnChg>
        <pc:cxnChg chg="add del mod">
          <ac:chgData name="Klemen Novak" userId="31d8bb84-de72-496b-b424-c43bd81d8b2d" providerId="ADAL" clId="{677D469F-A562-48FE-90F2-B3896078ED54}" dt="2024-10-12T15:34:28.742" v="614" actId="478"/>
          <ac:cxnSpMkLst>
            <pc:docMk/>
            <pc:sldMk cId="3923020233" sldId="1424"/>
            <ac:cxnSpMk id="16" creationId="{0616ACA1-37AD-C160-7B32-10B50A741223}"/>
          </ac:cxnSpMkLst>
        </pc:cxnChg>
        <pc:cxnChg chg="add del mod">
          <ac:chgData name="Klemen Novak" userId="31d8bb84-de72-496b-b424-c43bd81d8b2d" providerId="ADAL" clId="{677D469F-A562-48FE-90F2-B3896078ED54}" dt="2024-10-12T15:34:28.742" v="614" actId="478"/>
          <ac:cxnSpMkLst>
            <pc:docMk/>
            <pc:sldMk cId="3923020233" sldId="1424"/>
            <ac:cxnSpMk id="17" creationId="{52C9CEBC-B901-FD21-E113-CDDF383FAD5D}"/>
          </ac:cxnSpMkLst>
        </pc:cxnChg>
        <pc:cxnChg chg="add del mod">
          <ac:chgData name="Klemen Novak" userId="31d8bb84-de72-496b-b424-c43bd81d8b2d" providerId="ADAL" clId="{677D469F-A562-48FE-90F2-B3896078ED54}" dt="2024-10-12T15:34:28.742" v="614" actId="478"/>
          <ac:cxnSpMkLst>
            <pc:docMk/>
            <pc:sldMk cId="3923020233" sldId="1424"/>
            <ac:cxnSpMk id="19" creationId="{1A6D302D-731C-E254-D208-98F19CAF7C6D}"/>
          </ac:cxnSpMkLst>
        </pc:cxnChg>
      </pc:sldChg>
      <pc:sldChg chg="addSp delSp modSp add mod ord modAnim modNotesTx">
        <pc:chgData name="Klemen Novak" userId="31d8bb84-de72-496b-b424-c43bd81d8b2d" providerId="ADAL" clId="{677D469F-A562-48FE-90F2-B3896078ED54}" dt="2024-10-15T01:08:09.071" v="3755"/>
        <pc:sldMkLst>
          <pc:docMk/>
          <pc:sldMk cId="1834942599" sldId="1425"/>
        </pc:sldMkLst>
        <pc:spChg chg="add del mod">
          <ac:chgData name="Klemen Novak" userId="31d8bb84-de72-496b-b424-c43bd81d8b2d" providerId="ADAL" clId="{677D469F-A562-48FE-90F2-B3896078ED54}" dt="2024-10-12T15:32:33.519" v="612" actId="478"/>
          <ac:spMkLst>
            <pc:docMk/>
            <pc:sldMk cId="1834942599" sldId="1425"/>
            <ac:spMk id="2" creationId="{745B3095-D49A-8938-7844-7E8B6D5AFF46}"/>
          </ac:spMkLst>
        </pc:spChg>
        <pc:spChg chg="add del mod">
          <ac:chgData name="Klemen Novak" userId="31d8bb84-de72-496b-b424-c43bd81d8b2d" providerId="ADAL" clId="{677D469F-A562-48FE-90F2-B3896078ED54}" dt="2024-10-12T15:32:36.469" v="613" actId="478"/>
          <ac:spMkLst>
            <pc:docMk/>
            <pc:sldMk cId="1834942599" sldId="1425"/>
            <ac:spMk id="4" creationId="{5458D78A-1334-6D85-0F6B-16A8202BAC88}"/>
          </ac:spMkLst>
        </pc:spChg>
        <pc:spChg chg="add mod">
          <ac:chgData name="Klemen Novak" userId="31d8bb84-de72-496b-b424-c43bd81d8b2d" providerId="ADAL" clId="{677D469F-A562-48FE-90F2-B3896078ED54}" dt="2024-10-12T15:32:12.256" v="610" actId="208"/>
          <ac:spMkLst>
            <pc:docMk/>
            <pc:sldMk cId="1834942599" sldId="1425"/>
            <ac:spMk id="8" creationId="{FF91E871-8B9B-B0F3-350E-7663C2EDBCFC}"/>
          </ac:spMkLst>
        </pc:spChg>
        <pc:spChg chg="add mod">
          <ac:chgData name="Klemen Novak" userId="31d8bb84-de72-496b-b424-c43bd81d8b2d" providerId="ADAL" clId="{677D469F-A562-48FE-90F2-B3896078ED54}" dt="2024-10-15T00:51:02.120" v="3689" actId="20577"/>
          <ac:spMkLst>
            <pc:docMk/>
            <pc:sldMk cId="1834942599" sldId="1425"/>
            <ac:spMk id="9" creationId="{E353B6C6-859A-17BC-9C7F-876513DAAD36}"/>
          </ac:spMkLst>
        </pc:spChg>
        <pc:picChg chg="add del">
          <ac:chgData name="Klemen Novak" userId="31d8bb84-de72-496b-b424-c43bd81d8b2d" providerId="ADAL" clId="{677D469F-A562-48FE-90F2-B3896078ED54}" dt="2024-10-12T12:42:47.127" v="554" actId="478"/>
          <ac:picMkLst>
            <pc:docMk/>
            <pc:sldMk cId="1834942599" sldId="1425"/>
            <ac:picMk id="3" creationId="{C8FFCAB1-D534-10FD-59DE-35ADA5F44298}"/>
          </ac:picMkLst>
        </pc:picChg>
        <pc:picChg chg="add del">
          <ac:chgData name="Klemen Novak" userId="31d8bb84-de72-496b-b424-c43bd81d8b2d" providerId="ADAL" clId="{677D469F-A562-48FE-90F2-B3896078ED54}" dt="2024-10-12T12:54:05.357" v="556" actId="478"/>
          <ac:picMkLst>
            <pc:docMk/>
            <pc:sldMk cId="1834942599" sldId="1425"/>
            <ac:picMk id="5" creationId="{0B9DCE03-F543-6971-5862-D42B8CDA116F}"/>
          </ac:picMkLst>
        </pc:picChg>
        <pc:picChg chg="add mod">
          <ac:chgData name="Klemen Novak" userId="31d8bb84-de72-496b-b424-c43bd81d8b2d" providerId="ADAL" clId="{677D469F-A562-48FE-90F2-B3896078ED54}" dt="2024-10-12T12:56:29.887" v="565" actId="1076"/>
          <ac:picMkLst>
            <pc:docMk/>
            <pc:sldMk cId="1834942599" sldId="1425"/>
            <ac:picMk id="7" creationId="{D9CE99B5-44B1-2A56-FD33-0FDA771486E0}"/>
          </ac:picMkLst>
        </pc:picChg>
        <pc:picChg chg="add del">
          <ac:chgData name="Klemen Novak" userId="31d8bb84-de72-496b-b424-c43bd81d8b2d" providerId="ADAL" clId="{677D469F-A562-48FE-90F2-B3896078ED54}" dt="2024-10-12T12:54:10.996" v="558" actId="478"/>
          <ac:picMkLst>
            <pc:docMk/>
            <pc:sldMk cId="1834942599" sldId="1425"/>
            <ac:picMk id="6146" creationId="{CB4670B9-507A-E10B-873B-9C999B175E26}"/>
          </ac:picMkLst>
        </pc:picChg>
      </pc:sldChg>
      <pc:sldChg chg="addSp delSp modSp add mod">
        <pc:chgData name="Klemen Novak" userId="31d8bb84-de72-496b-b424-c43bd81d8b2d" providerId="ADAL" clId="{677D469F-A562-48FE-90F2-B3896078ED54}" dt="2024-10-12T15:55:00.301" v="1037"/>
        <pc:sldMkLst>
          <pc:docMk/>
          <pc:sldMk cId="1132319278" sldId="1426"/>
        </pc:sldMkLst>
        <pc:spChg chg="del">
          <ac:chgData name="Klemen Novak" userId="31d8bb84-de72-496b-b424-c43bd81d8b2d" providerId="ADAL" clId="{677D469F-A562-48FE-90F2-B3896078ED54}" dt="2024-10-12T15:51:12.436" v="919" actId="478"/>
          <ac:spMkLst>
            <pc:docMk/>
            <pc:sldMk cId="1132319278" sldId="1426"/>
            <ac:spMk id="2" creationId="{0850C4F3-417D-4355-BD52-3542716877ED}"/>
          </ac:spMkLst>
        </pc:spChg>
        <pc:spChg chg="del">
          <ac:chgData name="Klemen Novak" userId="31d8bb84-de72-496b-b424-c43bd81d8b2d" providerId="ADAL" clId="{677D469F-A562-48FE-90F2-B3896078ED54}" dt="2024-10-12T15:51:12.436" v="919" actId="478"/>
          <ac:spMkLst>
            <pc:docMk/>
            <pc:sldMk cId="1132319278" sldId="1426"/>
            <ac:spMk id="3" creationId="{EAAD6968-D6A4-478E-A299-6182F09C9F38}"/>
          </ac:spMkLst>
        </pc:spChg>
        <pc:spChg chg="add del mod">
          <ac:chgData name="Klemen Novak" userId="31d8bb84-de72-496b-b424-c43bd81d8b2d" providerId="ADAL" clId="{677D469F-A562-48FE-90F2-B3896078ED54}" dt="2024-10-12T15:52:05.357" v="922" actId="478"/>
          <ac:spMkLst>
            <pc:docMk/>
            <pc:sldMk cId="1132319278" sldId="1426"/>
            <ac:spMk id="4" creationId="{00BDE46A-5075-2CB1-CAAE-E6B07BD1EE56}"/>
          </ac:spMkLst>
        </pc:spChg>
        <pc:spChg chg="add del mod">
          <ac:chgData name="Klemen Novak" userId="31d8bb84-de72-496b-b424-c43bd81d8b2d" providerId="ADAL" clId="{677D469F-A562-48FE-90F2-B3896078ED54}" dt="2024-10-12T15:52:05.357" v="922" actId="478"/>
          <ac:spMkLst>
            <pc:docMk/>
            <pc:sldMk cId="1132319278" sldId="1426"/>
            <ac:spMk id="5" creationId="{E005F3ED-2525-11FA-6D91-359AF6823AA3}"/>
          </ac:spMkLst>
        </pc:spChg>
        <pc:spChg chg="add del mod">
          <ac:chgData name="Klemen Novak" userId="31d8bb84-de72-496b-b424-c43bd81d8b2d" providerId="ADAL" clId="{677D469F-A562-48FE-90F2-B3896078ED54}" dt="2024-10-12T15:52:05.357" v="922" actId="478"/>
          <ac:spMkLst>
            <pc:docMk/>
            <pc:sldMk cId="1132319278" sldId="1426"/>
            <ac:spMk id="6" creationId="{DCDD91FC-DF34-83CA-B773-09C01855EAC2}"/>
          </ac:spMkLst>
        </pc:spChg>
        <pc:spChg chg="add del mod">
          <ac:chgData name="Klemen Novak" userId="31d8bb84-de72-496b-b424-c43bd81d8b2d" providerId="ADAL" clId="{677D469F-A562-48FE-90F2-B3896078ED54}" dt="2024-10-12T15:52:05.357" v="922" actId="478"/>
          <ac:spMkLst>
            <pc:docMk/>
            <pc:sldMk cId="1132319278" sldId="1426"/>
            <ac:spMk id="7" creationId="{6B5C00A8-5F5E-B23E-2306-F6B07E00CF34}"/>
          </ac:spMkLst>
        </pc:spChg>
        <pc:spChg chg="add del mod">
          <ac:chgData name="Klemen Novak" userId="31d8bb84-de72-496b-b424-c43bd81d8b2d" providerId="ADAL" clId="{677D469F-A562-48FE-90F2-B3896078ED54}" dt="2024-10-12T15:52:05.357" v="922" actId="478"/>
          <ac:spMkLst>
            <pc:docMk/>
            <pc:sldMk cId="1132319278" sldId="1426"/>
            <ac:spMk id="8" creationId="{0F0C7407-6D06-5815-DA08-51D654F37F77}"/>
          </ac:spMkLst>
        </pc:spChg>
        <pc:spChg chg="add del mod">
          <ac:chgData name="Klemen Novak" userId="31d8bb84-de72-496b-b424-c43bd81d8b2d" providerId="ADAL" clId="{677D469F-A562-48FE-90F2-B3896078ED54}" dt="2024-10-12T15:52:05.357" v="922" actId="478"/>
          <ac:spMkLst>
            <pc:docMk/>
            <pc:sldMk cId="1132319278" sldId="1426"/>
            <ac:spMk id="9" creationId="{2EFD039F-7C20-E94C-EC7E-2461E907C8A1}"/>
          </ac:spMkLst>
        </pc:spChg>
        <pc:spChg chg="add del mod">
          <ac:chgData name="Klemen Novak" userId="31d8bb84-de72-496b-b424-c43bd81d8b2d" providerId="ADAL" clId="{677D469F-A562-48FE-90F2-B3896078ED54}" dt="2024-10-12T15:52:05.357" v="922" actId="478"/>
          <ac:spMkLst>
            <pc:docMk/>
            <pc:sldMk cId="1132319278" sldId="1426"/>
            <ac:spMk id="10" creationId="{218A5077-EA43-EB02-D018-79E45EC2FF4E}"/>
          </ac:spMkLst>
        </pc:spChg>
        <pc:spChg chg="add del mod">
          <ac:chgData name="Klemen Novak" userId="31d8bb84-de72-496b-b424-c43bd81d8b2d" providerId="ADAL" clId="{677D469F-A562-48FE-90F2-B3896078ED54}" dt="2024-10-12T15:52:05.357" v="922" actId="478"/>
          <ac:spMkLst>
            <pc:docMk/>
            <pc:sldMk cId="1132319278" sldId="1426"/>
            <ac:spMk id="11" creationId="{12C9BCC1-92ED-A2D6-B7B9-00721E611A54}"/>
          </ac:spMkLst>
        </pc:spChg>
        <pc:spChg chg="add del mod">
          <ac:chgData name="Klemen Novak" userId="31d8bb84-de72-496b-b424-c43bd81d8b2d" providerId="ADAL" clId="{677D469F-A562-48FE-90F2-B3896078ED54}" dt="2024-10-12T15:52:05.357" v="922" actId="478"/>
          <ac:spMkLst>
            <pc:docMk/>
            <pc:sldMk cId="1132319278" sldId="1426"/>
            <ac:spMk id="12" creationId="{98A72EBD-3D26-D219-136B-7DCC9CEC63D2}"/>
          </ac:spMkLst>
        </pc:spChg>
        <pc:spChg chg="add del mod">
          <ac:chgData name="Klemen Novak" userId="31d8bb84-de72-496b-b424-c43bd81d8b2d" providerId="ADAL" clId="{677D469F-A562-48FE-90F2-B3896078ED54}" dt="2024-10-12T15:52:05.357" v="922" actId="478"/>
          <ac:spMkLst>
            <pc:docMk/>
            <pc:sldMk cId="1132319278" sldId="1426"/>
            <ac:spMk id="13" creationId="{27B7D6AB-6596-B618-379E-69493160A8EC}"/>
          </ac:spMkLst>
        </pc:spChg>
        <pc:spChg chg="add del mod">
          <ac:chgData name="Klemen Novak" userId="31d8bb84-de72-496b-b424-c43bd81d8b2d" providerId="ADAL" clId="{677D469F-A562-48FE-90F2-B3896078ED54}" dt="2024-10-12T15:52:05.357" v="922" actId="478"/>
          <ac:spMkLst>
            <pc:docMk/>
            <pc:sldMk cId="1132319278" sldId="1426"/>
            <ac:spMk id="14" creationId="{AA636973-B5CF-039A-AB16-384822CD7AE2}"/>
          </ac:spMkLst>
        </pc:spChg>
        <pc:spChg chg="add del mod">
          <ac:chgData name="Klemen Novak" userId="31d8bb84-de72-496b-b424-c43bd81d8b2d" providerId="ADAL" clId="{677D469F-A562-48FE-90F2-B3896078ED54}" dt="2024-10-12T15:52:05.357" v="922" actId="478"/>
          <ac:spMkLst>
            <pc:docMk/>
            <pc:sldMk cId="1132319278" sldId="1426"/>
            <ac:spMk id="15" creationId="{6B7E8FFB-F7C0-D039-DAE5-4352657F99ED}"/>
          </ac:spMkLst>
        </pc:spChg>
        <pc:spChg chg="add mod">
          <ac:chgData name="Klemen Novak" userId="31d8bb84-de72-496b-b424-c43bd81d8b2d" providerId="ADAL" clId="{677D469F-A562-48FE-90F2-B3896078ED54}" dt="2024-10-12T15:51:53.122" v="921"/>
          <ac:spMkLst>
            <pc:docMk/>
            <pc:sldMk cId="1132319278" sldId="1426"/>
            <ac:spMk id="16" creationId="{B1C5A30A-1C23-1635-72C5-368E93A52C81}"/>
          </ac:spMkLst>
        </pc:spChg>
        <pc:spChg chg="add mod">
          <ac:chgData name="Klemen Novak" userId="31d8bb84-de72-496b-b424-c43bd81d8b2d" providerId="ADAL" clId="{677D469F-A562-48FE-90F2-B3896078ED54}" dt="2024-10-12T15:54:13.625" v="990" actId="14100"/>
          <ac:spMkLst>
            <pc:docMk/>
            <pc:sldMk cId="1132319278" sldId="1426"/>
            <ac:spMk id="17" creationId="{81F3C189-8623-B807-239C-EA20FD3C60DE}"/>
          </ac:spMkLst>
        </pc:spChg>
        <pc:spChg chg="add mod">
          <ac:chgData name="Klemen Novak" userId="31d8bb84-de72-496b-b424-c43bd81d8b2d" providerId="ADAL" clId="{677D469F-A562-48FE-90F2-B3896078ED54}" dt="2024-10-12T15:54:17.483" v="991" actId="14100"/>
          <ac:spMkLst>
            <pc:docMk/>
            <pc:sldMk cId="1132319278" sldId="1426"/>
            <ac:spMk id="18" creationId="{C84F5820-BAE6-16F3-9E16-B0FF0CDF3F67}"/>
          </ac:spMkLst>
        </pc:spChg>
        <pc:spChg chg="add mod">
          <ac:chgData name="Klemen Novak" userId="31d8bb84-de72-496b-b424-c43bd81d8b2d" providerId="ADAL" clId="{677D469F-A562-48FE-90F2-B3896078ED54}" dt="2024-10-12T15:54:21.226" v="992" actId="14100"/>
          <ac:spMkLst>
            <pc:docMk/>
            <pc:sldMk cId="1132319278" sldId="1426"/>
            <ac:spMk id="19" creationId="{86D8BF1D-B6EF-1B25-660C-C6A29CB9A524}"/>
          </ac:spMkLst>
        </pc:spChg>
        <pc:spChg chg="add mod">
          <ac:chgData name="Klemen Novak" userId="31d8bb84-de72-496b-b424-c43bd81d8b2d" providerId="ADAL" clId="{677D469F-A562-48FE-90F2-B3896078ED54}" dt="2024-10-12T15:54:07.111" v="989" actId="14100"/>
          <ac:spMkLst>
            <pc:docMk/>
            <pc:sldMk cId="1132319278" sldId="1426"/>
            <ac:spMk id="20" creationId="{5DBF450D-273C-3156-AC0D-3960D41F1E73}"/>
          </ac:spMkLst>
        </pc:spChg>
        <pc:spChg chg="add mod">
          <ac:chgData name="Klemen Novak" userId="31d8bb84-de72-496b-b424-c43bd81d8b2d" providerId="ADAL" clId="{677D469F-A562-48FE-90F2-B3896078ED54}" dt="2024-10-12T15:53:29.645" v="969" actId="14100"/>
          <ac:spMkLst>
            <pc:docMk/>
            <pc:sldMk cId="1132319278" sldId="1426"/>
            <ac:spMk id="21" creationId="{CC5DB098-47B7-46CA-A927-2E837E280910}"/>
          </ac:spMkLst>
        </pc:spChg>
        <pc:spChg chg="add mod">
          <ac:chgData name="Klemen Novak" userId="31d8bb84-de72-496b-b424-c43bd81d8b2d" providerId="ADAL" clId="{677D469F-A562-48FE-90F2-B3896078ED54}" dt="2024-10-12T15:53:26.535" v="968" actId="14100"/>
          <ac:spMkLst>
            <pc:docMk/>
            <pc:sldMk cId="1132319278" sldId="1426"/>
            <ac:spMk id="22" creationId="{CB375C18-2D5C-2AB6-E1AD-B2BBD1A66FC5}"/>
          </ac:spMkLst>
        </pc:spChg>
        <pc:spChg chg="add mod">
          <ac:chgData name="Klemen Novak" userId="31d8bb84-de72-496b-b424-c43bd81d8b2d" providerId="ADAL" clId="{677D469F-A562-48FE-90F2-B3896078ED54}" dt="2024-10-12T15:53:22.974" v="967" actId="14100"/>
          <ac:spMkLst>
            <pc:docMk/>
            <pc:sldMk cId="1132319278" sldId="1426"/>
            <ac:spMk id="23" creationId="{EF1A1531-8201-F257-2010-2DA7BDB33010}"/>
          </ac:spMkLst>
        </pc:spChg>
        <pc:spChg chg="add mod">
          <ac:chgData name="Klemen Novak" userId="31d8bb84-de72-496b-b424-c43bd81d8b2d" providerId="ADAL" clId="{677D469F-A562-48FE-90F2-B3896078ED54}" dt="2024-10-12T15:53:19.272" v="966" actId="14100"/>
          <ac:spMkLst>
            <pc:docMk/>
            <pc:sldMk cId="1132319278" sldId="1426"/>
            <ac:spMk id="24" creationId="{4667A285-9DFF-3E2B-3291-127AB2A10FC2}"/>
          </ac:spMkLst>
        </pc:spChg>
        <pc:spChg chg="add mod">
          <ac:chgData name="Klemen Novak" userId="31d8bb84-de72-496b-b424-c43bd81d8b2d" providerId="ADAL" clId="{677D469F-A562-48FE-90F2-B3896078ED54}" dt="2024-10-12T15:53:47.561" v="986" actId="1036"/>
          <ac:spMkLst>
            <pc:docMk/>
            <pc:sldMk cId="1132319278" sldId="1426"/>
            <ac:spMk id="25" creationId="{8F2D6833-F7E3-FC5F-7069-6D4426BD68C8}"/>
          </ac:spMkLst>
        </pc:spChg>
        <pc:spChg chg="add mod">
          <ac:chgData name="Klemen Novak" userId="31d8bb84-de72-496b-b424-c43bd81d8b2d" providerId="ADAL" clId="{677D469F-A562-48FE-90F2-B3896078ED54}" dt="2024-10-12T15:53:08.850" v="965" actId="207"/>
          <ac:spMkLst>
            <pc:docMk/>
            <pc:sldMk cId="1132319278" sldId="1426"/>
            <ac:spMk id="26" creationId="{C0EC6F4A-4BE5-91E7-1533-8A46AC1B1A60}"/>
          </ac:spMkLst>
        </pc:spChg>
        <pc:spChg chg="add mod">
          <ac:chgData name="Klemen Novak" userId="31d8bb84-de72-496b-b424-c43bd81d8b2d" providerId="ADAL" clId="{677D469F-A562-48FE-90F2-B3896078ED54}" dt="2024-10-12T15:53:58.773" v="988" actId="2711"/>
          <ac:spMkLst>
            <pc:docMk/>
            <pc:sldMk cId="1132319278" sldId="1426"/>
            <ac:spMk id="27" creationId="{7CC0594A-9F3C-CA49-293B-17B678A2657D}"/>
          </ac:spMkLst>
        </pc:spChg>
        <pc:spChg chg="add del mod">
          <ac:chgData name="Klemen Novak" userId="31d8bb84-de72-496b-b424-c43bd81d8b2d" providerId="ADAL" clId="{677D469F-A562-48FE-90F2-B3896078ED54}" dt="2024-10-12T15:54:59.256" v="1036" actId="478"/>
          <ac:spMkLst>
            <pc:docMk/>
            <pc:sldMk cId="1132319278" sldId="1426"/>
            <ac:spMk id="28" creationId="{9C8380D8-2B54-ED98-CAAA-4D3B8AB47906}"/>
          </ac:spMkLst>
        </pc:spChg>
        <pc:spChg chg="add mod">
          <ac:chgData name="Klemen Novak" userId="31d8bb84-de72-496b-b424-c43bd81d8b2d" providerId="ADAL" clId="{677D469F-A562-48FE-90F2-B3896078ED54}" dt="2024-10-12T15:52:29.154" v="948" actId="20577"/>
          <ac:spMkLst>
            <pc:docMk/>
            <pc:sldMk cId="1132319278" sldId="1426"/>
            <ac:spMk id="29" creationId="{5F21C8D4-28F6-706A-9EA6-16383A8793B5}"/>
          </ac:spMkLst>
        </pc:spChg>
        <pc:spChg chg="add mod">
          <ac:chgData name="Klemen Novak" userId="31d8bb84-de72-496b-b424-c43bd81d8b2d" providerId="ADAL" clId="{677D469F-A562-48FE-90F2-B3896078ED54}" dt="2024-10-12T15:52:42.717" v="963" actId="20577"/>
          <ac:spMkLst>
            <pc:docMk/>
            <pc:sldMk cId="1132319278" sldId="1426"/>
            <ac:spMk id="30" creationId="{06C62388-5EC5-220D-220E-2D7FDC458B86}"/>
          </ac:spMkLst>
        </pc:spChg>
        <pc:spChg chg="add mod">
          <ac:chgData name="Klemen Novak" userId="31d8bb84-de72-496b-b424-c43bd81d8b2d" providerId="ADAL" clId="{677D469F-A562-48FE-90F2-B3896078ED54}" dt="2024-10-12T15:55:00.301" v="1037"/>
          <ac:spMkLst>
            <pc:docMk/>
            <pc:sldMk cId="1132319278" sldId="1426"/>
            <ac:spMk id="31" creationId="{5AD7AF05-55C8-8C38-787F-22E36D4A25A9}"/>
          </ac:spMkLst>
        </pc:spChg>
      </pc:sldChg>
      <pc:sldChg chg="addSp delSp modSp add mod ord delAnim modNotesTx">
        <pc:chgData name="Klemen Novak" userId="31d8bb84-de72-496b-b424-c43bd81d8b2d" providerId="ADAL" clId="{677D469F-A562-48FE-90F2-B3896078ED54}" dt="2024-10-12T15:44:02.958" v="774" actId="6549"/>
        <pc:sldMkLst>
          <pc:docMk/>
          <pc:sldMk cId="1156729456" sldId="1427"/>
        </pc:sldMkLst>
        <pc:spChg chg="add mod ord">
          <ac:chgData name="Klemen Novak" userId="31d8bb84-de72-496b-b424-c43bd81d8b2d" providerId="ADAL" clId="{677D469F-A562-48FE-90F2-B3896078ED54}" dt="2024-10-12T15:43:52.532" v="772" actId="167"/>
          <ac:spMkLst>
            <pc:docMk/>
            <pc:sldMk cId="1156729456" sldId="1427"/>
            <ac:spMk id="2" creationId="{D6543882-F3A7-EBF1-89EA-E82907A3E89E}"/>
          </ac:spMkLst>
        </pc:spChg>
        <pc:spChg chg="mod">
          <ac:chgData name="Klemen Novak" userId="31d8bb84-de72-496b-b424-c43bd81d8b2d" providerId="ADAL" clId="{677D469F-A562-48FE-90F2-B3896078ED54}" dt="2024-10-12T15:43:19.186" v="754" actId="20577"/>
          <ac:spMkLst>
            <pc:docMk/>
            <pc:sldMk cId="1156729456" sldId="1427"/>
            <ac:spMk id="8" creationId="{FF91E871-8B9B-B0F3-350E-7663C2EDBCFC}"/>
          </ac:spMkLst>
        </pc:spChg>
        <pc:spChg chg="del">
          <ac:chgData name="Klemen Novak" userId="31d8bb84-de72-496b-b424-c43bd81d8b2d" providerId="ADAL" clId="{677D469F-A562-48FE-90F2-B3896078ED54}" dt="2024-10-12T15:43:22.350" v="755" actId="478"/>
          <ac:spMkLst>
            <pc:docMk/>
            <pc:sldMk cId="1156729456" sldId="1427"/>
            <ac:spMk id="9" creationId="{E353B6C6-859A-17BC-9C7F-876513DAAD36}"/>
          </ac:spMkLst>
        </pc:spChg>
        <pc:picChg chg="mod">
          <ac:chgData name="Klemen Novak" userId="31d8bb84-de72-496b-b424-c43bd81d8b2d" providerId="ADAL" clId="{677D469F-A562-48FE-90F2-B3896078ED54}" dt="2024-10-12T15:43:54.890" v="773" actId="1076"/>
          <ac:picMkLst>
            <pc:docMk/>
            <pc:sldMk cId="1156729456" sldId="1427"/>
            <ac:picMk id="7" creationId="{D9CE99B5-44B1-2A56-FD33-0FDA771486E0}"/>
          </ac:picMkLst>
        </pc:picChg>
      </pc:sldChg>
      <pc:sldChg chg="addSp delSp modSp add mod delAnim modAnim">
        <pc:chgData name="Klemen Novak" userId="31d8bb84-de72-496b-b424-c43bd81d8b2d" providerId="ADAL" clId="{677D469F-A562-48FE-90F2-B3896078ED54}" dt="2024-10-13T13:23:56.663" v="2211" actId="1038"/>
        <pc:sldMkLst>
          <pc:docMk/>
          <pc:sldMk cId="1862268738" sldId="1428"/>
        </pc:sldMkLst>
        <pc:spChg chg="add mod">
          <ac:chgData name="Klemen Novak" userId="31d8bb84-de72-496b-b424-c43bd81d8b2d" providerId="ADAL" clId="{677D469F-A562-48FE-90F2-B3896078ED54}" dt="2024-10-12T15:44:47.687" v="777"/>
          <ac:spMkLst>
            <pc:docMk/>
            <pc:sldMk cId="1862268738" sldId="1428"/>
            <ac:spMk id="3" creationId="{AE766C0D-8087-7470-7387-2E23E2BC83FE}"/>
          </ac:spMkLst>
        </pc:spChg>
        <pc:spChg chg="add mod">
          <ac:chgData name="Klemen Novak" userId="31d8bb84-de72-496b-b424-c43bd81d8b2d" providerId="ADAL" clId="{677D469F-A562-48FE-90F2-B3896078ED54}" dt="2024-10-12T15:44:47.687" v="777"/>
          <ac:spMkLst>
            <pc:docMk/>
            <pc:sldMk cId="1862268738" sldId="1428"/>
            <ac:spMk id="4" creationId="{0B39A04D-67B9-6AAD-DD7A-F418C9BB0683}"/>
          </ac:spMkLst>
        </pc:spChg>
        <pc:spChg chg="add mod">
          <ac:chgData name="Klemen Novak" userId="31d8bb84-de72-496b-b424-c43bd81d8b2d" providerId="ADAL" clId="{677D469F-A562-48FE-90F2-B3896078ED54}" dt="2024-10-12T15:44:47.687" v="777"/>
          <ac:spMkLst>
            <pc:docMk/>
            <pc:sldMk cId="1862268738" sldId="1428"/>
            <ac:spMk id="5" creationId="{62B72BA2-464A-0828-E256-30BF159699FC}"/>
          </ac:spMkLst>
        </pc:spChg>
        <pc:spChg chg="add mod">
          <ac:chgData name="Klemen Novak" userId="31d8bb84-de72-496b-b424-c43bd81d8b2d" providerId="ADAL" clId="{677D469F-A562-48FE-90F2-B3896078ED54}" dt="2024-10-12T15:44:47.687" v="777"/>
          <ac:spMkLst>
            <pc:docMk/>
            <pc:sldMk cId="1862268738" sldId="1428"/>
            <ac:spMk id="6" creationId="{D8312769-A086-797B-80D6-3420503B1CFC}"/>
          </ac:spMkLst>
        </pc:spChg>
        <pc:spChg chg="del">
          <ac:chgData name="Klemen Novak" userId="31d8bb84-de72-496b-b424-c43bd81d8b2d" providerId="ADAL" clId="{677D469F-A562-48FE-90F2-B3896078ED54}" dt="2024-10-12T15:44:22.607" v="776" actId="478"/>
          <ac:spMkLst>
            <pc:docMk/>
            <pc:sldMk cId="1862268738" sldId="1428"/>
            <ac:spMk id="8" creationId="{FF91E871-8B9B-B0F3-350E-7663C2EDBCFC}"/>
          </ac:spMkLst>
        </pc:spChg>
        <pc:spChg chg="add mod">
          <ac:chgData name="Klemen Novak" userId="31d8bb84-de72-496b-b424-c43bd81d8b2d" providerId="ADAL" clId="{677D469F-A562-48FE-90F2-B3896078ED54}" dt="2024-10-12T15:44:47.687" v="777"/>
          <ac:spMkLst>
            <pc:docMk/>
            <pc:sldMk cId="1862268738" sldId="1428"/>
            <ac:spMk id="9" creationId="{F3122A11-AEDD-C74C-AAC4-478DA4363990}"/>
          </ac:spMkLst>
        </pc:spChg>
        <pc:spChg chg="add del mod">
          <ac:chgData name="Klemen Novak" userId="31d8bb84-de72-496b-b424-c43bd81d8b2d" providerId="ADAL" clId="{677D469F-A562-48FE-90F2-B3896078ED54}" dt="2024-10-13T13:23:45.819" v="2177" actId="478"/>
          <ac:spMkLst>
            <pc:docMk/>
            <pc:sldMk cId="1862268738" sldId="1428"/>
            <ac:spMk id="10" creationId="{278E0B41-BBBF-5A58-A28A-B4D281B0DE88}"/>
          </ac:spMkLst>
        </pc:spChg>
        <pc:spChg chg="add del mod">
          <ac:chgData name="Klemen Novak" userId="31d8bb84-de72-496b-b424-c43bd81d8b2d" providerId="ADAL" clId="{677D469F-A562-48FE-90F2-B3896078ED54}" dt="2024-10-13T13:22:53.183" v="2127" actId="478"/>
          <ac:spMkLst>
            <pc:docMk/>
            <pc:sldMk cId="1862268738" sldId="1428"/>
            <ac:spMk id="11" creationId="{77C07FFD-A8A6-9AB7-F10A-6A614F5D77FF}"/>
          </ac:spMkLst>
        </pc:spChg>
        <pc:spChg chg="add mod">
          <ac:chgData name="Klemen Novak" userId="31d8bb84-de72-496b-b424-c43bd81d8b2d" providerId="ADAL" clId="{677D469F-A562-48FE-90F2-B3896078ED54}" dt="2024-10-12T15:44:47.687" v="777"/>
          <ac:spMkLst>
            <pc:docMk/>
            <pc:sldMk cId="1862268738" sldId="1428"/>
            <ac:spMk id="13" creationId="{4A7DA001-7F6E-0712-FD49-2413D5149B32}"/>
          </ac:spMkLst>
        </pc:spChg>
        <pc:spChg chg="add mod">
          <ac:chgData name="Klemen Novak" userId="31d8bb84-de72-496b-b424-c43bd81d8b2d" providerId="ADAL" clId="{677D469F-A562-48FE-90F2-B3896078ED54}" dt="2024-10-12T15:44:47.687" v="777"/>
          <ac:spMkLst>
            <pc:docMk/>
            <pc:sldMk cId="1862268738" sldId="1428"/>
            <ac:spMk id="17" creationId="{84FCECFB-4F6A-0216-EA91-BF931E9B9F68}"/>
          </ac:spMkLst>
        </pc:spChg>
        <pc:spChg chg="add mod">
          <ac:chgData name="Klemen Novak" userId="31d8bb84-de72-496b-b424-c43bd81d8b2d" providerId="ADAL" clId="{677D469F-A562-48FE-90F2-B3896078ED54}" dt="2024-10-12T15:44:47.687" v="777"/>
          <ac:spMkLst>
            <pc:docMk/>
            <pc:sldMk cId="1862268738" sldId="1428"/>
            <ac:spMk id="18" creationId="{0D215CB6-A552-8287-C2B8-A98A78A01C27}"/>
          </ac:spMkLst>
        </pc:spChg>
        <pc:spChg chg="add mod">
          <ac:chgData name="Klemen Novak" userId="31d8bb84-de72-496b-b424-c43bd81d8b2d" providerId="ADAL" clId="{677D469F-A562-48FE-90F2-B3896078ED54}" dt="2024-10-12T15:44:47.687" v="777"/>
          <ac:spMkLst>
            <pc:docMk/>
            <pc:sldMk cId="1862268738" sldId="1428"/>
            <ac:spMk id="19" creationId="{33EB31C9-930A-8963-1B09-CD7528BE0202}"/>
          </ac:spMkLst>
        </pc:spChg>
        <pc:spChg chg="add mod">
          <ac:chgData name="Klemen Novak" userId="31d8bb84-de72-496b-b424-c43bd81d8b2d" providerId="ADAL" clId="{677D469F-A562-48FE-90F2-B3896078ED54}" dt="2024-10-12T15:44:47.687" v="777"/>
          <ac:spMkLst>
            <pc:docMk/>
            <pc:sldMk cId="1862268738" sldId="1428"/>
            <ac:spMk id="20" creationId="{E559241E-EDD1-02E4-F5E6-EAA670CE6B21}"/>
          </ac:spMkLst>
        </pc:spChg>
        <pc:spChg chg="add mod">
          <ac:chgData name="Klemen Novak" userId="31d8bb84-de72-496b-b424-c43bd81d8b2d" providerId="ADAL" clId="{677D469F-A562-48FE-90F2-B3896078ED54}" dt="2024-10-12T15:44:47.687" v="777"/>
          <ac:spMkLst>
            <pc:docMk/>
            <pc:sldMk cId="1862268738" sldId="1428"/>
            <ac:spMk id="21" creationId="{2E9D1B52-F672-0E97-0CCC-C2ED8E24843D}"/>
          </ac:spMkLst>
        </pc:spChg>
        <pc:spChg chg="add mod">
          <ac:chgData name="Klemen Novak" userId="31d8bb84-de72-496b-b424-c43bd81d8b2d" providerId="ADAL" clId="{677D469F-A562-48FE-90F2-B3896078ED54}" dt="2024-10-13T13:23:56.663" v="2211" actId="1038"/>
          <ac:spMkLst>
            <pc:docMk/>
            <pc:sldMk cId="1862268738" sldId="1428"/>
            <ac:spMk id="22" creationId="{5E18C699-5991-22CE-BD93-68C4E15A2496}"/>
          </ac:spMkLst>
        </pc:spChg>
        <pc:spChg chg="add mod">
          <ac:chgData name="Klemen Novak" userId="31d8bb84-de72-496b-b424-c43bd81d8b2d" providerId="ADAL" clId="{677D469F-A562-48FE-90F2-B3896078ED54}" dt="2024-10-13T13:23:23.892" v="2160" actId="208"/>
          <ac:spMkLst>
            <pc:docMk/>
            <pc:sldMk cId="1862268738" sldId="1428"/>
            <ac:spMk id="23" creationId="{02786DDB-95E1-C623-4820-025BC49E212A}"/>
          </ac:spMkLst>
        </pc:spChg>
        <pc:picChg chg="del">
          <ac:chgData name="Klemen Novak" userId="31d8bb84-de72-496b-b424-c43bd81d8b2d" providerId="ADAL" clId="{677D469F-A562-48FE-90F2-B3896078ED54}" dt="2024-10-12T15:44:22.607" v="776" actId="478"/>
          <ac:picMkLst>
            <pc:docMk/>
            <pc:sldMk cId="1862268738" sldId="1428"/>
            <ac:picMk id="7" creationId="{D9CE99B5-44B1-2A56-FD33-0FDA771486E0}"/>
          </ac:picMkLst>
        </pc:picChg>
        <pc:cxnChg chg="add mod">
          <ac:chgData name="Klemen Novak" userId="31d8bb84-de72-496b-b424-c43bd81d8b2d" providerId="ADAL" clId="{677D469F-A562-48FE-90F2-B3896078ED54}" dt="2024-10-12T15:44:47.687" v="777"/>
          <ac:cxnSpMkLst>
            <pc:docMk/>
            <pc:sldMk cId="1862268738" sldId="1428"/>
            <ac:cxnSpMk id="12" creationId="{D1E1E43B-27C0-5693-3314-9C4FC8D0C3CC}"/>
          </ac:cxnSpMkLst>
        </pc:cxnChg>
        <pc:cxnChg chg="add mod">
          <ac:chgData name="Klemen Novak" userId="31d8bb84-de72-496b-b424-c43bd81d8b2d" providerId="ADAL" clId="{677D469F-A562-48FE-90F2-B3896078ED54}" dt="2024-10-12T15:44:47.687" v="777"/>
          <ac:cxnSpMkLst>
            <pc:docMk/>
            <pc:sldMk cId="1862268738" sldId="1428"/>
            <ac:cxnSpMk id="14" creationId="{1EB96C99-FEC8-4E90-DFE9-00A762873505}"/>
          </ac:cxnSpMkLst>
        </pc:cxnChg>
        <pc:cxnChg chg="add mod">
          <ac:chgData name="Klemen Novak" userId="31d8bb84-de72-496b-b424-c43bd81d8b2d" providerId="ADAL" clId="{677D469F-A562-48FE-90F2-B3896078ED54}" dt="2024-10-12T15:44:47.687" v="777"/>
          <ac:cxnSpMkLst>
            <pc:docMk/>
            <pc:sldMk cId="1862268738" sldId="1428"/>
            <ac:cxnSpMk id="15" creationId="{63C59659-D034-AD63-6DC2-59B177534706}"/>
          </ac:cxnSpMkLst>
        </pc:cxnChg>
        <pc:cxnChg chg="add mod">
          <ac:chgData name="Klemen Novak" userId="31d8bb84-de72-496b-b424-c43bd81d8b2d" providerId="ADAL" clId="{677D469F-A562-48FE-90F2-B3896078ED54}" dt="2024-10-12T15:44:47.687" v="777"/>
          <ac:cxnSpMkLst>
            <pc:docMk/>
            <pc:sldMk cId="1862268738" sldId="1428"/>
            <ac:cxnSpMk id="16" creationId="{F1C66CAF-B2C8-D02C-B6A8-7578A1C1D33F}"/>
          </ac:cxnSpMkLst>
        </pc:cxnChg>
      </pc:sldChg>
      <pc:sldChg chg="add del">
        <pc:chgData name="Klemen Novak" userId="31d8bb84-de72-496b-b424-c43bd81d8b2d" providerId="ADAL" clId="{677D469F-A562-48FE-90F2-B3896078ED54}" dt="2024-10-13T13:08:31.121" v="2070" actId="47"/>
        <pc:sldMkLst>
          <pc:docMk/>
          <pc:sldMk cId="356934779" sldId="1429"/>
        </pc:sldMkLst>
      </pc:sldChg>
      <pc:sldChg chg="addSp delSp modSp add mod delAnim">
        <pc:chgData name="Klemen Novak" userId="31d8bb84-de72-496b-b424-c43bd81d8b2d" providerId="ADAL" clId="{677D469F-A562-48FE-90F2-B3896078ED54}" dt="2024-10-12T15:54:54.424" v="1035" actId="1036"/>
        <pc:sldMkLst>
          <pc:docMk/>
          <pc:sldMk cId="3729523313" sldId="1430"/>
        </pc:sldMkLst>
        <pc:spChg chg="mod">
          <ac:chgData name="Klemen Novak" userId="31d8bb84-de72-496b-b424-c43bd81d8b2d" providerId="ADAL" clId="{677D469F-A562-48FE-90F2-B3896078ED54}" dt="2024-10-12T15:45:30.221" v="790" actId="20577"/>
          <ac:spMkLst>
            <pc:docMk/>
            <pc:sldMk cId="3729523313" sldId="1430"/>
            <ac:spMk id="2" creationId="{D6543882-F3A7-EBF1-89EA-E82907A3E89E}"/>
          </ac:spMkLst>
        </pc:spChg>
        <pc:spChg chg="del">
          <ac:chgData name="Klemen Novak" userId="31d8bb84-de72-496b-b424-c43bd81d8b2d" providerId="ADAL" clId="{677D469F-A562-48FE-90F2-B3896078ED54}" dt="2024-10-12T15:45:20.774" v="780" actId="478"/>
          <ac:spMkLst>
            <pc:docMk/>
            <pc:sldMk cId="3729523313" sldId="1430"/>
            <ac:spMk id="3" creationId="{AE766C0D-8087-7470-7387-2E23E2BC83FE}"/>
          </ac:spMkLst>
        </pc:spChg>
        <pc:spChg chg="del">
          <ac:chgData name="Klemen Novak" userId="31d8bb84-de72-496b-b424-c43bd81d8b2d" providerId="ADAL" clId="{677D469F-A562-48FE-90F2-B3896078ED54}" dt="2024-10-12T15:45:20.774" v="780" actId="478"/>
          <ac:spMkLst>
            <pc:docMk/>
            <pc:sldMk cId="3729523313" sldId="1430"/>
            <ac:spMk id="4" creationId="{0B39A04D-67B9-6AAD-DD7A-F418C9BB0683}"/>
          </ac:spMkLst>
        </pc:spChg>
        <pc:spChg chg="del">
          <ac:chgData name="Klemen Novak" userId="31d8bb84-de72-496b-b424-c43bd81d8b2d" providerId="ADAL" clId="{677D469F-A562-48FE-90F2-B3896078ED54}" dt="2024-10-12T15:45:20.774" v="780" actId="478"/>
          <ac:spMkLst>
            <pc:docMk/>
            <pc:sldMk cId="3729523313" sldId="1430"/>
            <ac:spMk id="5" creationId="{62B72BA2-464A-0828-E256-30BF159699FC}"/>
          </ac:spMkLst>
        </pc:spChg>
        <pc:spChg chg="del">
          <ac:chgData name="Klemen Novak" userId="31d8bb84-de72-496b-b424-c43bd81d8b2d" providerId="ADAL" clId="{677D469F-A562-48FE-90F2-B3896078ED54}" dt="2024-10-12T15:45:20.774" v="780" actId="478"/>
          <ac:spMkLst>
            <pc:docMk/>
            <pc:sldMk cId="3729523313" sldId="1430"/>
            <ac:spMk id="6" creationId="{D8312769-A086-797B-80D6-3420503B1CFC}"/>
          </ac:spMkLst>
        </pc:spChg>
        <pc:spChg chg="add mod">
          <ac:chgData name="Klemen Novak" userId="31d8bb84-de72-496b-b424-c43bd81d8b2d" providerId="ADAL" clId="{677D469F-A562-48FE-90F2-B3896078ED54}" dt="2024-10-12T15:45:45.939" v="791"/>
          <ac:spMkLst>
            <pc:docMk/>
            <pc:sldMk cId="3729523313" sldId="1430"/>
            <ac:spMk id="7" creationId="{1BBF17A4-DF00-B2E0-762A-CC7AA0E4DBA1}"/>
          </ac:spMkLst>
        </pc:spChg>
        <pc:spChg chg="add mod">
          <ac:chgData name="Klemen Novak" userId="31d8bb84-de72-496b-b424-c43bd81d8b2d" providerId="ADAL" clId="{677D469F-A562-48FE-90F2-B3896078ED54}" dt="2024-10-12T15:45:45.939" v="791"/>
          <ac:spMkLst>
            <pc:docMk/>
            <pc:sldMk cId="3729523313" sldId="1430"/>
            <ac:spMk id="8" creationId="{EC29E169-A50F-25E3-1C8C-DD33288C6C16}"/>
          </ac:spMkLst>
        </pc:spChg>
        <pc:spChg chg="del">
          <ac:chgData name="Klemen Novak" userId="31d8bb84-de72-496b-b424-c43bd81d8b2d" providerId="ADAL" clId="{677D469F-A562-48FE-90F2-B3896078ED54}" dt="2024-10-12T15:45:20.774" v="780" actId="478"/>
          <ac:spMkLst>
            <pc:docMk/>
            <pc:sldMk cId="3729523313" sldId="1430"/>
            <ac:spMk id="9" creationId="{F3122A11-AEDD-C74C-AAC4-478DA4363990}"/>
          </ac:spMkLst>
        </pc:spChg>
        <pc:spChg chg="del">
          <ac:chgData name="Klemen Novak" userId="31d8bb84-de72-496b-b424-c43bd81d8b2d" providerId="ADAL" clId="{677D469F-A562-48FE-90F2-B3896078ED54}" dt="2024-10-12T15:45:20.774" v="780" actId="478"/>
          <ac:spMkLst>
            <pc:docMk/>
            <pc:sldMk cId="3729523313" sldId="1430"/>
            <ac:spMk id="10" creationId="{278E0B41-BBBF-5A58-A28A-B4D281B0DE88}"/>
          </ac:spMkLst>
        </pc:spChg>
        <pc:spChg chg="del">
          <ac:chgData name="Klemen Novak" userId="31d8bb84-de72-496b-b424-c43bd81d8b2d" providerId="ADAL" clId="{677D469F-A562-48FE-90F2-B3896078ED54}" dt="2024-10-12T15:45:20.774" v="780" actId="478"/>
          <ac:spMkLst>
            <pc:docMk/>
            <pc:sldMk cId="3729523313" sldId="1430"/>
            <ac:spMk id="11" creationId="{77C07FFD-A8A6-9AB7-F10A-6A614F5D77FF}"/>
          </ac:spMkLst>
        </pc:spChg>
        <pc:spChg chg="del">
          <ac:chgData name="Klemen Novak" userId="31d8bb84-de72-496b-b424-c43bd81d8b2d" providerId="ADAL" clId="{677D469F-A562-48FE-90F2-B3896078ED54}" dt="2024-10-12T15:45:20.774" v="780" actId="478"/>
          <ac:spMkLst>
            <pc:docMk/>
            <pc:sldMk cId="3729523313" sldId="1430"/>
            <ac:spMk id="13" creationId="{4A7DA001-7F6E-0712-FD49-2413D5149B32}"/>
          </ac:spMkLst>
        </pc:spChg>
        <pc:spChg chg="del">
          <ac:chgData name="Klemen Novak" userId="31d8bb84-de72-496b-b424-c43bd81d8b2d" providerId="ADAL" clId="{677D469F-A562-48FE-90F2-B3896078ED54}" dt="2024-10-12T15:45:20.774" v="780" actId="478"/>
          <ac:spMkLst>
            <pc:docMk/>
            <pc:sldMk cId="3729523313" sldId="1430"/>
            <ac:spMk id="17" creationId="{84FCECFB-4F6A-0216-EA91-BF931E9B9F68}"/>
          </ac:spMkLst>
        </pc:spChg>
        <pc:spChg chg="del">
          <ac:chgData name="Klemen Novak" userId="31d8bb84-de72-496b-b424-c43bd81d8b2d" providerId="ADAL" clId="{677D469F-A562-48FE-90F2-B3896078ED54}" dt="2024-10-12T15:45:20.774" v="780" actId="478"/>
          <ac:spMkLst>
            <pc:docMk/>
            <pc:sldMk cId="3729523313" sldId="1430"/>
            <ac:spMk id="18" creationId="{0D215CB6-A552-8287-C2B8-A98A78A01C27}"/>
          </ac:spMkLst>
        </pc:spChg>
        <pc:spChg chg="del">
          <ac:chgData name="Klemen Novak" userId="31d8bb84-de72-496b-b424-c43bd81d8b2d" providerId="ADAL" clId="{677D469F-A562-48FE-90F2-B3896078ED54}" dt="2024-10-12T15:45:20.774" v="780" actId="478"/>
          <ac:spMkLst>
            <pc:docMk/>
            <pc:sldMk cId="3729523313" sldId="1430"/>
            <ac:spMk id="19" creationId="{33EB31C9-930A-8963-1B09-CD7528BE0202}"/>
          </ac:spMkLst>
        </pc:spChg>
        <pc:spChg chg="del">
          <ac:chgData name="Klemen Novak" userId="31d8bb84-de72-496b-b424-c43bd81d8b2d" providerId="ADAL" clId="{677D469F-A562-48FE-90F2-B3896078ED54}" dt="2024-10-12T15:45:20.774" v="780" actId="478"/>
          <ac:spMkLst>
            <pc:docMk/>
            <pc:sldMk cId="3729523313" sldId="1430"/>
            <ac:spMk id="20" creationId="{E559241E-EDD1-02E4-F5E6-EAA670CE6B21}"/>
          </ac:spMkLst>
        </pc:spChg>
        <pc:spChg chg="del">
          <ac:chgData name="Klemen Novak" userId="31d8bb84-de72-496b-b424-c43bd81d8b2d" providerId="ADAL" clId="{677D469F-A562-48FE-90F2-B3896078ED54}" dt="2024-10-12T15:45:20.774" v="780" actId="478"/>
          <ac:spMkLst>
            <pc:docMk/>
            <pc:sldMk cId="3729523313" sldId="1430"/>
            <ac:spMk id="21" creationId="{2E9D1B52-F672-0E97-0CCC-C2ED8E24843D}"/>
          </ac:spMkLst>
        </pc:spChg>
        <pc:spChg chg="add mod">
          <ac:chgData name="Klemen Novak" userId="31d8bb84-de72-496b-b424-c43bd81d8b2d" providerId="ADAL" clId="{677D469F-A562-48FE-90F2-B3896078ED54}" dt="2024-10-12T15:45:45.939" v="791"/>
          <ac:spMkLst>
            <pc:docMk/>
            <pc:sldMk cId="3729523313" sldId="1430"/>
            <ac:spMk id="22" creationId="{9B814C86-F57B-65AB-2DA4-56D0D771E564}"/>
          </ac:spMkLst>
        </pc:spChg>
        <pc:spChg chg="add mod">
          <ac:chgData name="Klemen Novak" userId="31d8bb84-de72-496b-b424-c43bd81d8b2d" providerId="ADAL" clId="{677D469F-A562-48FE-90F2-B3896078ED54}" dt="2024-10-12T15:45:45.939" v="791"/>
          <ac:spMkLst>
            <pc:docMk/>
            <pc:sldMk cId="3729523313" sldId="1430"/>
            <ac:spMk id="23" creationId="{F187E696-5B74-6C5B-233C-CCAD327E2E1E}"/>
          </ac:spMkLst>
        </pc:spChg>
        <pc:spChg chg="add mod">
          <ac:chgData name="Klemen Novak" userId="31d8bb84-de72-496b-b424-c43bd81d8b2d" providerId="ADAL" clId="{677D469F-A562-48FE-90F2-B3896078ED54}" dt="2024-10-12T15:45:45.939" v="791"/>
          <ac:spMkLst>
            <pc:docMk/>
            <pc:sldMk cId="3729523313" sldId="1430"/>
            <ac:spMk id="24" creationId="{7229245A-5711-CCD6-7A55-BA6B8C3E342E}"/>
          </ac:spMkLst>
        </pc:spChg>
        <pc:spChg chg="add mod">
          <ac:chgData name="Klemen Novak" userId="31d8bb84-de72-496b-b424-c43bd81d8b2d" providerId="ADAL" clId="{677D469F-A562-48FE-90F2-B3896078ED54}" dt="2024-10-12T15:45:45.939" v="791"/>
          <ac:spMkLst>
            <pc:docMk/>
            <pc:sldMk cId="3729523313" sldId="1430"/>
            <ac:spMk id="25" creationId="{ECF17DD2-AF9F-EF21-D14A-1885A7833FA5}"/>
          </ac:spMkLst>
        </pc:spChg>
        <pc:spChg chg="add mod">
          <ac:chgData name="Klemen Novak" userId="31d8bb84-de72-496b-b424-c43bd81d8b2d" providerId="ADAL" clId="{677D469F-A562-48FE-90F2-B3896078ED54}" dt="2024-10-12T15:45:45.939" v="791"/>
          <ac:spMkLst>
            <pc:docMk/>
            <pc:sldMk cId="3729523313" sldId="1430"/>
            <ac:spMk id="26" creationId="{36348453-C91D-F66D-D3C8-85127290FBAB}"/>
          </ac:spMkLst>
        </pc:spChg>
        <pc:spChg chg="add mod">
          <ac:chgData name="Klemen Novak" userId="31d8bb84-de72-496b-b424-c43bd81d8b2d" providerId="ADAL" clId="{677D469F-A562-48FE-90F2-B3896078ED54}" dt="2024-10-12T15:50:52.136" v="916" actId="14100"/>
          <ac:spMkLst>
            <pc:docMk/>
            <pc:sldMk cId="3729523313" sldId="1430"/>
            <ac:spMk id="27" creationId="{8D56514B-31CB-4D05-9FD3-96F06ED26AD2}"/>
          </ac:spMkLst>
        </pc:spChg>
        <pc:spChg chg="add mod">
          <ac:chgData name="Klemen Novak" userId="31d8bb84-de72-496b-b424-c43bd81d8b2d" providerId="ADAL" clId="{677D469F-A562-48FE-90F2-B3896078ED54}" dt="2024-10-12T15:50:55.415" v="917" actId="14100"/>
          <ac:spMkLst>
            <pc:docMk/>
            <pc:sldMk cId="3729523313" sldId="1430"/>
            <ac:spMk id="28" creationId="{5E5F12FF-401B-EEC2-0A45-31A844F58ED8}"/>
          </ac:spMkLst>
        </pc:spChg>
        <pc:spChg chg="add mod">
          <ac:chgData name="Klemen Novak" userId="31d8bb84-de72-496b-b424-c43bd81d8b2d" providerId="ADAL" clId="{677D469F-A562-48FE-90F2-B3896078ED54}" dt="2024-10-12T15:50:59.770" v="918" actId="14100"/>
          <ac:spMkLst>
            <pc:docMk/>
            <pc:sldMk cId="3729523313" sldId="1430"/>
            <ac:spMk id="29" creationId="{7B5302DF-169F-B03E-7691-61A3B010C511}"/>
          </ac:spMkLst>
        </pc:spChg>
        <pc:spChg chg="add mod">
          <ac:chgData name="Klemen Novak" userId="31d8bb84-de72-496b-b424-c43bd81d8b2d" providerId="ADAL" clId="{677D469F-A562-48FE-90F2-B3896078ED54}" dt="2024-10-12T15:50:36.028" v="913" actId="14100"/>
          <ac:spMkLst>
            <pc:docMk/>
            <pc:sldMk cId="3729523313" sldId="1430"/>
            <ac:spMk id="30" creationId="{385BB5F5-8AE7-6732-8202-3F0464256D87}"/>
          </ac:spMkLst>
        </pc:spChg>
        <pc:spChg chg="add mod">
          <ac:chgData name="Klemen Novak" userId="31d8bb84-de72-496b-b424-c43bd81d8b2d" providerId="ADAL" clId="{677D469F-A562-48FE-90F2-B3896078ED54}" dt="2024-10-12T15:50:30.730" v="912" actId="14100"/>
          <ac:spMkLst>
            <pc:docMk/>
            <pc:sldMk cId="3729523313" sldId="1430"/>
            <ac:spMk id="31" creationId="{034545D5-C98A-2210-444C-6D608EF3BD10}"/>
          </ac:spMkLst>
        </pc:spChg>
        <pc:spChg chg="add mod">
          <ac:chgData name="Klemen Novak" userId="31d8bb84-de72-496b-b424-c43bd81d8b2d" providerId="ADAL" clId="{677D469F-A562-48FE-90F2-B3896078ED54}" dt="2024-10-12T15:50:24.370" v="911" actId="14100"/>
          <ac:spMkLst>
            <pc:docMk/>
            <pc:sldMk cId="3729523313" sldId="1430"/>
            <ac:spMk id="32" creationId="{C46F9A57-0A9B-EDED-C0C2-B2609A15B620}"/>
          </ac:spMkLst>
        </pc:spChg>
        <pc:spChg chg="add mod">
          <ac:chgData name="Klemen Novak" userId="31d8bb84-de72-496b-b424-c43bd81d8b2d" providerId="ADAL" clId="{677D469F-A562-48FE-90F2-B3896078ED54}" dt="2024-10-12T15:50:49.159" v="915" actId="1076"/>
          <ac:spMkLst>
            <pc:docMk/>
            <pc:sldMk cId="3729523313" sldId="1430"/>
            <ac:spMk id="33" creationId="{60F64909-47A1-5290-B0DE-32C6543B0097}"/>
          </ac:spMkLst>
        </pc:spChg>
        <pc:spChg chg="add mod">
          <ac:chgData name="Klemen Novak" userId="31d8bb84-de72-496b-b424-c43bd81d8b2d" providerId="ADAL" clId="{677D469F-A562-48FE-90F2-B3896078ED54}" dt="2024-10-12T15:50:42.152" v="914" actId="2711"/>
          <ac:spMkLst>
            <pc:docMk/>
            <pc:sldMk cId="3729523313" sldId="1430"/>
            <ac:spMk id="34" creationId="{9F66D72F-0325-8C86-B88C-FABE330C7396}"/>
          </ac:spMkLst>
        </pc:spChg>
        <pc:spChg chg="add mod">
          <ac:chgData name="Klemen Novak" userId="31d8bb84-de72-496b-b424-c43bd81d8b2d" providerId="ADAL" clId="{677D469F-A562-48FE-90F2-B3896078ED54}" dt="2024-10-12T15:54:54.424" v="1035" actId="1036"/>
          <ac:spMkLst>
            <pc:docMk/>
            <pc:sldMk cId="3729523313" sldId="1430"/>
            <ac:spMk id="35" creationId="{890D6AF5-683F-3BF8-F5B7-42BDEF616AD5}"/>
          </ac:spMkLst>
        </pc:spChg>
        <pc:spChg chg="add mod">
          <ac:chgData name="Klemen Novak" userId="31d8bb84-de72-496b-b424-c43bd81d8b2d" providerId="ADAL" clId="{677D469F-A562-48FE-90F2-B3896078ED54}" dt="2024-10-12T15:49:02.790" v="864" actId="1076"/>
          <ac:spMkLst>
            <pc:docMk/>
            <pc:sldMk cId="3729523313" sldId="1430"/>
            <ac:spMk id="36" creationId="{3C5CD9F0-19F4-0C9D-D5A0-8B529459140E}"/>
          </ac:spMkLst>
        </pc:spChg>
        <pc:spChg chg="add mod">
          <ac:chgData name="Klemen Novak" userId="31d8bb84-de72-496b-b424-c43bd81d8b2d" providerId="ADAL" clId="{677D469F-A562-48FE-90F2-B3896078ED54}" dt="2024-10-12T15:48:42.776" v="862" actId="14100"/>
          <ac:spMkLst>
            <pc:docMk/>
            <pc:sldMk cId="3729523313" sldId="1430"/>
            <ac:spMk id="37" creationId="{0CC6D6DD-101C-2D1C-04A9-9C23454AB29B}"/>
          </ac:spMkLst>
        </pc:spChg>
        <pc:spChg chg="add mod">
          <ac:chgData name="Klemen Novak" userId="31d8bb84-de72-496b-b424-c43bd81d8b2d" providerId="ADAL" clId="{677D469F-A562-48FE-90F2-B3896078ED54}" dt="2024-10-12T15:49:27.780" v="899" actId="20577"/>
          <ac:spMkLst>
            <pc:docMk/>
            <pc:sldMk cId="3729523313" sldId="1430"/>
            <ac:spMk id="38" creationId="{617B1891-8144-EE73-F567-85E13F65A915}"/>
          </ac:spMkLst>
        </pc:spChg>
        <pc:cxnChg chg="del mod">
          <ac:chgData name="Klemen Novak" userId="31d8bb84-de72-496b-b424-c43bd81d8b2d" providerId="ADAL" clId="{677D469F-A562-48FE-90F2-B3896078ED54}" dt="2024-10-12T15:45:20.774" v="780" actId="478"/>
          <ac:cxnSpMkLst>
            <pc:docMk/>
            <pc:sldMk cId="3729523313" sldId="1430"/>
            <ac:cxnSpMk id="12" creationId="{D1E1E43B-27C0-5693-3314-9C4FC8D0C3CC}"/>
          </ac:cxnSpMkLst>
        </pc:cxnChg>
        <pc:cxnChg chg="del mod">
          <ac:chgData name="Klemen Novak" userId="31d8bb84-de72-496b-b424-c43bd81d8b2d" providerId="ADAL" clId="{677D469F-A562-48FE-90F2-B3896078ED54}" dt="2024-10-12T15:45:20.774" v="780" actId="478"/>
          <ac:cxnSpMkLst>
            <pc:docMk/>
            <pc:sldMk cId="3729523313" sldId="1430"/>
            <ac:cxnSpMk id="14" creationId="{1EB96C99-FEC8-4E90-DFE9-00A762873505}"/>
          </ac:cxnSpMkLst>
        </pc:cxnChg>
        <pc:cxnChg chg="del mod">
          <ac:chgData name="Klemen Novak" userId="31d8bb84-de72-496b-b424-c43bd81d8b2d" providerId="ADAL" clId="{677D469F-A562-48FE-90F2-B3896078ED54}" dt="2024-10-12T15:45:20.774" v="780" actId="478"/>
          <ac:cxnSpMkLst>
            <pc:docMk/>
            <pc:sldMk cId="3729523313" sldId="1430"/>
            <ac:cxnSpMk id="15" creationId="{63C59659-D034-AD63-6DC2-59B177534706}"/>
          </ac:cxnSpMkLst>
        </pc:cxnChg>
        <pc:cxnChg chg="del mod">
          <ac:chgData name="Klemen Novak" userId="31d8bb84-de72-496b-b424-c43bd81d8b2d" providerId="ADAL" clId="{677D469F-A562-48FE-90F2-B3896078ED54}" dt="2024-10-12T15:45:20.774" v="780" actId="478"/>
          <ac:cxnSpMkLst>
            <pc:docMk/>
            <pc:sldMk cId="3729523313" sldId="1430"/>
            <ac:cxnSpMk id="16" creationId="{F1C66CAF-B2C8-D02C-B6A8-7578A1C1D33F}"/>
          </ac:cxnSpMkLst>
        </pc:cxnChg>
      </pc:sldChg>
      <pc:sldChg chg="addSp delSp modSp add mod modAnim modNotesTx">
        <pc:chgData name="Klemen Novak" userId="31d8bb84-de72-496b-b424-c43bd81d8b2d" providerId="ADAL" clId="{677D469F-A562-48FE-90F2-B3896078ED54}" dt="2024-10-15T12:01:11.682" v="3965"/>
        <pc:sldMkLst>
          <pc:docMk/>
          <pc:sldMk cId="4210483414" sldId="1431"/>
        </pc:sldMkLst>
        <pc:spChg chg="mod">
          <ac:chgData name="Klemen Novak" userId="31d8bb84-de72-496b-b424-c43bd81d8b2d" providerId="ADAL" clId="{677D469F-A562-48FE-90F2-B3896078ED54}" dt="2024-10-12T15:59:48.417" v="1092" actId="1035"/>
          <ac:spMkLst>
            <pc:docMk/>
            <pc:sldMk cId="4210483414" sldId="1431"/>
            <ac:spMk id="3" creationId="{6A66FACC-C19F-3F33-B289-C64EC4375700}"/>
          </ac:spMkLst>
        </pc:spChg>
        <pc:spChg chg="mod">
          <ac:chgData name="Klemen Novak" userId="31d8bb84-de72-496b-b424-c43bd81d8b2d" providerId="ADAL" clId="{677D469F-A562-48FE-90F2-B3896078ED54}" dt="2024-10-12T15:59:48.417" v="1092" actId="1035"/>
          <ac:spMkLst>
            <pc:docMk/>
            <pc:sldMk cId="4210483414" sldId="1431"/>
            <ac:spMk id="6" creationId="{EFC2D422-2D48-E975-F5B8-3ABD18D499FA}"/>
          </ac:spMkLst>
        </pc:spChg>
        <pc:spChg chg="mod topLvl">
          <ac:chgData name="Klemen Novak" userId="31d8bb84-de72-496b-b424-c43bd81d8b2d" providerId="ADAL" clId="{677D469F-A562-48FE-90F2-B3896078ED54}" dt="2024-10-15T11:59:21.748" v="3917" actId="165"/>
          <ac:spMkLst>
            <pc:docMk/>
            <pc:sldMk cId="4210483414" sldId="1431"/>
            <ac:spMk id="9" creationId="{59F57FA8-C80F-7669-AE6D-910B3CE325CC}"/>
          </ac:spMkLst>
        </pc:spChg>
        <pc:spChg chg="mod">
          <ac:chgData name="Klemen Novak" userId="31d8bb84-de72-496b-b424-c43bd81d8b2d" providerId="ADAL" clId="{677D469F-A562-48FE-90F2-B3896078ED54}" dt="2024-10-12T15:59:48.417" v="1092" actId="1035"/>
          <ac:spMkLst>
            <pc:docMk/>
            <pc:sldMk cId="4210483414" sldId="1431"/>
            <ac:spMk id="12" creationId="{8BFC1E91-7B04-C0C2-DAD9-0D371CBE6D21}"/>
          </ac:spMkLst>
        </pc:spChg>
        <pc:spChg chg="mod">
          <ac:chgData name="Klemen Novak" userId="31d8bb84-de72-496b-b424-c43bd81d8b2d" providerId="ADAL" clId="{677D469F-A562-48FE-90F2-B3896078ED54}" dt="2024-10-12T15:59:48.417" v="1092" actId="1035"/>
          <ac:spMkLst>
            <pc:docMk/>
            <pc:sldMk cId="4210483414" sldId="1431"/>
            <ac:spMk id="15" creationId="{727A7D33-95FA-204E-3EA4-B41B556BF095}"/>
          </ac:spMkLst>
        </pc:spChg>
        <pc:spChg chg="mod">
          <ac:chgData name="Klemen Novak" userId="31d8bb84-de72-496b-b424-c43bd81d8b2d" providerId="ADAL" clId="{677D469F-A562-48FE-90F2-B3896078ED54}" dt="2024-10-12T15:58:12.292" v="1051" actId="20577"/>
          <ac:spMkLst>
            <pc:docMk/>
            <pc:sldMk cId="4210483414" sldId="1431"/>
            <ac:spMk id="16" creationId="{B1C5A30A-1C23-1635-72C5-368E93A52C81}"/>
          </ac:spMkLst>
        </pc:spChg>
        <pc:spChg chg="del">
          <ac:chgData name="Klemen Novak" userId="31d8bb84-de72-496b-b424-c43bd81d8b2d" providerId="ADAL" clId="{677D469F-A562-48FE-90F2-B3896078ED54}" dt="2024-10-12T15:58:18.383" v="1052" actId="478"/>
          <ac:spMkLst>
            <pc:docMk/>
            <pc:sldMk cId="4210483414" sldId="1431"/>
            <ac:spMk id="17" creationId="{81F3C189-8623-B807-239C-EA20FD3C60DE}"/>
          </ac:spMkLst>
        </pc:spChg>
        <pc:spChg chg="del">
          <ac:chgData name="Klemen Novak" userId="31d8bb84-de72-496b-b424-c43bd81d8b2d" providerId="ADAL" clId="{677D469F-A562-48FE-90F2-B3896078ED54}" dt="2024-10-12T15:58:18.383" v="1052" actId="478"/>
          <ac:spMkLst>
            <pc:docMk/>
            <pc:sldMk cId="4210483414" sldId="1431"/>
            <ac:spMk id="18" creationId="{C84F5820-BAE6-16F3-9E16-B0FF0CDF3F67}"/>
          </ac:spMkLst>
        </pc:spChg>
        <pc:spChg chg="del">
          <ac:chgData name="Klemen Novak" userId="31d8bb84-de72-496b-b424-c43bd81d8b2d" providerId="ADAL" clId="{677D469F-A562-48FE-90F2-B3896078ED54}" dt="2024-10-12T15:58:18.383" v="1052" actId="478"/>
          <ac:spMkLst>
            <pc:docMk/>
            <pc:sldMk cId="4210483414" sldId="1431"/>
            <ac:spMk id="19" creationId="{86D8BF1D-B6EF-1B25-660C-C6A29CB9A524}"/>
          </ac:spMkLst>
        </pc:spChg>
        <pc:spChg chg="del">
          <ac:chgData name="Klemen Novak" userId="31d8bb84-de72-496b-b424-c43bd81d8b2d" providerId="ADAL" clId="{677D469F-A562-48FE-90F2-B3896078ED54}" dt="2024-10-12T15:58:18.383" v="1052" actId="478"/>
          <ac:spMkLst>
            <pc:docMk/>
            <pc:sldMk cId="4210483414" sldId="1431"/>
            <ac:spMk id="20" creationId="{5DBF450D-273C-3156-AC0D-3960D41F1E73}"/>
          </ac:spMkLst>
        </pc:spChg>
        <pc:spChg chg="del">
          <ac:chgData name="Klemen Novak" userId="31d8bb84-de72-496b-b424-c43bd81d8b2d" providerId="ADAL" clId="{677D469F-A562-48FE-90F2-B3896078ED54}" dt="2024-10-12T15:58:18.383" v="1052" actId="478"/>
          <ac:spMkLst>
            <pc:docMk/>
            <pc:sldMk cId="4210483414" sldId="1431"/>
            <ac:spMk id="21" creationId="{CC5DB098-47B7-46CA-A927-2E837E280910}"/>
          </ac:spMkLst>
        </pc:spChg>
        <pc:spChg chg="del">
          <ac:chgData name="Klemen Novak" userId="31d8bb84-de72-496b-b424-c43bd81d8b2d" providerId="ADAL" clId="{677D469F-A562-48FE-90F2-B3896078ED54}" dt="2024-10-12T15:58:18.383" v="1052" actId="478"/>
          <ac:spMkLst>
            <pc:docMk/>
            <pc:sldMk cId="4210483414" sldId="1431"/>
            <ac:spMk id="22" creationId="{CB375C18-2D5C-2AB6-E1AD-B2BBD1A66FC5}"/>
          </ac:spMkLst>
        </pc:spChg>
        <pc:spChg chg="del">
          <ac:chgData name="Klemen Novak" userId="31d8bb84-de72-496b-b424-c43bd81d8b2d" providerId="ADAL" clId="{677D469F-A562-48FE-90F2-B3896078ED54}" dt="2024-10-12T15:58:18.383" v="1052" actId="478"/>
          <ac:spMkLst>
            <pc:docMk/>
            <pc:sldMk cId="4210483414" sldId="1431"/>
            <ac:spMk id="23" creationId="{EF1A1531-8201-F257-2010-2DA7BDB33010}"/>
          </ac:spMkLst>
        </pc:spChg>
        <pc:spChg chg="del">
          <ac:chgData name="Klemen Novak" userId="31d8bb84-de72-496b-b424-c43bd81d8b2d" providerId="ADAL" clId="{677D469F-A562-48FE-90F2-B3896078ED54}" dt="2024-10-12T15:58:18.383" v="1052" actId="478"/>
          <ac:spMkLst>
            <pc:docMk/>
            <pc:sldMk cId="4210483414" sldId="1431"/>
            <ac:spMk id="24" creationId="{4667A285-9DFF-3E2B-3291-127AB2A10FC2}"/>
          </ac:spMkLst>
        </pc:spChg>
        <pc:spChg chg="del">
          <ac:chgData name="Klemen Novak" userId="31d8bb84-de72-496b-b424-c43bd81d8b2d" providerId="ADAL" clId="{677D469F-A562-48FE-90F2-B3896078ED54}" dt="2024-10-12T15:58:18.383" v="1052" actId="478"/>
          <ac:spMkLst>
            <pc:docMk/>
            <pc:sldMk cId="4210483414" sldId="1431"/>
            <ac:spMk id="25" creationId="{8F2D6833-F7E3-FC5F-7069-6D4426BD68C8}"/>
          </ac:spMkLst>
        </pc:spChg>
        <pc:spChg chg="del">
          <ac:chgData name="Klemen Novak" userId="31d8bb84-de72-496b-b424-c43bd81d8b2d" providerId="ADAL" clId="{677D469F-A562-48FE-90F2-B3896078ED54}" dt="2024-10-12T15:58:18.383" v="1052" actId="478"/>
          <ac:spMkLst>
            <pc:docMk/>
            <pc:sldMk cId="4210483414" sldId="1431"/>
            <ac:spMk id="26" creationId="{C0EC6F4A-4BE5-91E7-1533-8A46AC1B1A60}"/>
          </ac:spMkLst>
        </pc:spChg>
        <pc:spChg chg="del">
          <ac:chgData name="Klemen Novak" userId="31d8bb84-de72-496b-b424-c43bd81d8b2d" providerId="ADAL" clId="{677D469F-A562-48FE-90F2-B3896078ED54}" dt="2024-10-12T15:58:18.383" v="1052" actId="478"/>
          <ac:spMkLst>
            <pc:docMk/>
            <pc:sldMk cId="4210483414" sldId="1431"/>
            <ac:spMk id="27" creationId="{7CC0594A-9F3C-CA49-293B-17B678A2657D}"/>
          </ac:spMkLst>
        </pc:spChg>
        <pc:spChg chg="del">
          <ac:chgData name="Klemen Novak" userId="31d8bb84-de72-496b-b424-c43bd81d8b2d" providerId="ADAL" clId="{677D469F-A562-48FE-90F2-B3896078ED54}" dt="2024-10-12T15:58:18.383" v="1052" actId="478"/>
          <ac:spMkLst>
            <pc:docMk/>
            <pc:sldMk cId="4210483414" sldId="1431"/>
            <ac:spMk id="29" creationId="{5F21C8D4-28F6-706A-9EA6-16383A8793B5}"/>
          </ac:spMkLst>
        </pc:spChg>
        <pc:spChg chg="del">
          <ac:chgData name="Klemen Novak" userId="31d8bb84-de72-496b-b424-c43bd81d8b2d" providerId="ADAL" clId="{677D469F-A562-48FE-90F2-B3896078ED54}" dt="2024-10-12T15:58:18.383" v="1052" actId="478"/>
          <ac:spMkLst>
            <pc:docMk/>
            <pc:sldMk cId="4210483414" sldId="1431"/>
            <ac:spMk id="30" creationId="{06C62388-5EC5-220D-220E-2D7FDC458B86}"/>
          </ac:spMkLst>
        </pc:spChg>
        <pc:spChg chg="del">
          <ac:chgData name="Klemen Novak" userId="31d8bb84-de72-496b-b424-c43bd81d8b2d" providerId="ADAL" clId="{677D469F-A562-48FE-90F2-B3896078ED54}" dt="2024-10-12T15:58:18.383" v="1052" actId="478"/>
          <ac:spMkLst>
            <pc:docMk/>
            <pc:sldMk cId="4210483414" sldId="1431"/>
            <ac:spMk id="31" creationId="{5AD7AF05-55C8-8C38-787F-22E36D4A25A9}"/>
          </ac:spMkLst>
        </pc:spChg>
        <pc:spChg chg="add mod">
          <ac:chgData name="Klemen Novak" userId="31d8bb84-de72-496b-b424-c43bd81d8b2d" providerId="ADAL" clId="{677D469F-A562-48FE-90F2-B3896078ED54}" dt="2024-10-12T15:59:48.417" v="1092" actId="1035"/>
          <ac:spMkLst>
            <pc:docMk/>
            <pc:sldMk cId="4210483414" sldId="1431"/>
            <ac:spMk id="33" creationId="{2449204C-4D1D-1B02-82D5-D2A903314999}"/>
          </ac:spMkLst>
        </pc:spChg>
        <pc:spChg chg="add del mod">
          <ac:chgData name="Klemen Novak" userId="31d8bb84-de72-496b-b424-c43bd81d8b2d" providerId="ADAL" clId="{677D469F-A562-48FE-90F2-B3896078ED54}" dt="2024-10-12T16:00:31.193" v="1097" actId="478"/>
          <ac:spMkLst>
            <pc:docMk/>
            <pc:sldMk cId="4210483414" sldId="1431"/>
            <ac:spMk id="34" creationId="{E625FD1B-B37F-3E0B-4B1E-522FFCA25E18}"/>
          </ac:spMkLst>
        </pc:spChg>
        <pc:grpChg chg="add mod">
          <ac:chgData name="Klemen Novak" userId="31d8bb84-de72-496b-b424-c43bd81d8b2d" providerId="ADAL" clId="{677D469F-A562-48FE-90F2-B3896078ED54}" dt="2024-10-12T15:59:48.417" v="1092" actId="1035"/>
          <ac:grpSpMkLst>
            <pc:docMk/>
            <pc:sldMk cId="4210483414" sldId="1431"/>
            <ac:grpSpMk id="2" creationId="{26BB4D78-E251-BED6-3D47-1BA99342D781}"/>
          </ac:grpSpMkLst>
        </pc:grpChg>
        <pc:grpChg chg="add mod">
          <ac:chgData name="Klemen Novak" userId="31d8bb84-de72-496b-b424-c43bd81d8b2d" providerId="ADAL" clId="{677D469F-A562-48FE-90F2-B3896078ED54}" dt="2024-10-12T15:59:48.417" v="1092" actId="1035"/>
          <ac:grpSpMkLst>
            <pc:docMk/>
            <pc:sldMk cId="4210483414" sldId="1431"/>
            <ac:grpSpMk id="5" creationId="{FCF33963-1EF7-0AF9-D6AC-0C681B7A9876}"/>
          </ac:grpSpMkLst>
        </pc:grpChg>
        <pc:grpChg chg="add del mod">
          <ac:chgData name="Klemen Novak" userId="31d8bb84-de72-496b-b424-c43bd81d8b2d" providerId="ADAL" clId="{677D469F-A562-48FE-90F2-B3896078ED54}" dt="2024-10-15T11:59:21.748" v="3917" actId="165"/>
          <ac:grpSpMkLst>
            <pc:docMk/>
            <pc:sldMk cId="4210483414" sldId="1431"/>
            <ac:grpSpMk id="8" creationId="{2AE21B47-DA6C-F9E4-A55F-2B0B33E6BBA7}"/>
          </ac:grpSpMkLst>
        </pc:grpChg>
        <pc:grpChg chg="add mod">
          <ac:chgData name="Klemen Novak" userId="31d8bb84-de72-496b-b424-c43bd81d8b2d" providerId="ADAL" clId="{677D469F-A562-48FE-90F2-B3896078ED54}" dt="2024-10-12T15:59:48.417" v="1092" actId="1035"/>
          <ac:grpSpMkLst>
            <pc:docMk/>
            <pc:sldMk cId="4210483414" sldId="1431"/>
            <ac:grpSpMk id="11" creationId="{B98E565E-0CAB-457F-7A03-A3FC1B78EBEC}"/>
          </ac:grpSpMkLst>
        </pc:grpChg>
        <pc:picChg chg="mod">
          <ac:chgData name="Klemen Novak" userId="31d8bb84-de72-496b-b424-c43bd81d8b2d" providerId="ADAL" clId="{677D469F-A562-48FE-90F2-B3896078ED54}" dt="2024-10-12T15:59:48.417" v="1092" actId="1035"/>
          <ac:picMkLst>
            <pc:docMk/>
            <pc:sldMk cId="4210483414" sldId="1431"/>
            <ac:picMk id="4" creationId="{B464B939-20C3-CB7A-AC71-E6193F5F3EB4}"/>
          </ac:picMkLst>
        </pc:picChg>
        <pc:picChg chg="mod">
          <ac:chgData name="Klemen Novak" userId="31d8bb84-de72-496b-b424-c43bd81d8b2d" providerId="ADAL" clId="{677D469F-A562-48FE-90F2-B3896078ED54}" dt="2024-10-12T15:59:48.417" v="1092" actId="1035"/>
          <ac:picMkLst>
            <pc:docMk/>
            <pc:sldMk cId="4210483414" sldId="1431"/>
            <ac:picMk id="7" creationId="{EED10A88-E8AA-E164-67C8-5607E6497049}"/>
          </ac:picMkLst>
        </pc:picChg>
        <pc:picChg chg="mod topLvl">
          <ac:chgData name="Klemen Novak" userId="31d8bb84-de72-496b-b424-c43bd81d8b2d" providerId="ADAL" clId="{677D469F-A562-48FE-90F2-B3896078ED54}" dt="2024-10-15T12:01:01.257" v="3964"/>
          <ac:picMkLst>
            <pc:docMk/>
            <pc:sldMk cId="4210483414" sldId="1431"/>
            <ac:picMk id="10" creationId="{B0482268-F9EF-C3DD-7B66-960598985392}"/>
          </ac:picMkLst>
        </pc:picChg>
        <pc:picChg chg="mod">
          <ac:chgData name="Klemen Novak" userId="31d8bb84-de72-496b-b424-c43bd81d8b2d" providerId="ADAL" clId="{677D469F-A562-48FE-90F2-B3896078ED54}" dt="2024-10-12T15:59:48.417" v="1092" actId="1035"/>
          <ac:picMkLst>
            <pc:docMk/>
            <pc:sldMk cId="4210483414" sldId="1431"/>
            <ac:picMk id="13" creationId="{6E87BE6A-6199-C0B6-6242-2DD1E8A9CCC4}"/>
          </ac:picMkLst>
        </pc:picChg>
        <pc:picChg chg="mod">
          <ac:chgData name="Klemen Novak" userId="31d8bb84-de72-496b-b424-c43bd81d8b2d" providerId="ADAL" clId="{677D469F-A562-48FE-90F2-B3896078ED54}" dt="2024-10-12T15:59:48.417" v="1092" actId="1035"/>
          <ac:picMkLst>
            <pc:docMk/>
            <pc:sldMk cId="4210483414" sldId="1431"/>
            <ac:picMk id="14" creationId="{71C86672-6CBD-A483-35D7-CB3D0CEBC557}"/>
          </ac:picMkLst>
        </pc:picChg>
        <pc:cxnChg chg="add mod">
          <ac:chgData name="Klemen Novak" userId="31d8bb84-de72-496b-b424-c43bd81d8b2d" providerId="ADAL" clId="{677D469F-A562-48FE-90F2-B3896078ED54}" dt="2024-10-12T16:00:26.682" v="1096" actId="208"/>
          <ac:cxnSpMkLst>
            <pc:docMk/>
            <pc:sldMk cId="4210483414" sldId="1431"/>
            <ac:cxnSpMk id="28" creationId="{9E49053C-AC0F-F297-C304-05DE88847262}"/>
          </ac:cxnSpMkLst>
        </pc:cxnChg>
        <pc:cxnChg chg="add mod">
          <ac:chgData name="Klemen Novak" userId="31d8bb84-de72-496b-b424-c43bd81d8b2d" providerId="ADAL" clId="{677D469F-A562-48FE-90F2-B3896078ED54}" dt="2024-10-12T16:00:23.327" v="1095" actId="208"/>
          <ac:cxnSpMkLst>
            <pc:docMk/>
            <pc:sldMk cId="4210483414" sldId="1431"/>
            <ac:cxnSpMk id="32" creationId="{2C7B9650-B318-404E-6FF2-909E43FE6181}"/>
          </ac:cxnSpMkLst>
        </pc:cxnChg>
      </pc:sldChg>
      <pc:sldChg chg="addSp delSp modSp add mod modAnim modNotesTx">
        <pc:chgData name="Klemen Novak" userId="31d8bb84-de72-496b-b424-c43bd81d8b2d" providerId="ADAL" clId="{677D469F-A562-48FE-90F2-B3896078ED54}" dt="2024-10-15T12:09:19.343" v="3984" actId="20577"/>
        <pc:sldMkLst>
          <pc:docMk/>
          <pc:sldMk cId="1137933812" sldId="1432"/>
        </pc:sldMkLst>
        <pc:spChg chg="mod">
          <ac:chgData name="Klemen Novak" userId="31d8bb84-de72-496b-b424-c43bd81d8b2d" providerId="ADAL" clId="{677D469F-A562-48FE-90F2-B3896078ED54}" dt="2024-10-12T16:05:10.648" v="1157" actId="20577"/>
          <ac:spMkLst>
            <pc:docMk/>
            <pc:sldMk cId="1137933812" sldId="1432"/>
            <ac:spMk id="16" creationId="{B1C5A30A-1C23-1635-72C5-368E93A52C81}"/>
          </ac:spMkLst>
        </pc:spChg>
        <pc:spChg chg="add del mod">
          <ac:chgData name="Klemen Novak" userId="31d8bb84-de72-496b-b424-c43bd81d8b2d" providerId="ADAL" clId="{677D469F-A562-48FE-90F2-B3896078ED54}" dt="2024-10-12T16:05:21.186" v="1159" actId="478"/>
          <ac:spMkLst>
            <pc:docMk/>
            <pc:sldMk cId="1137933812" sldId="1432"/>
            <ac:spMk id="19" creationId="{5A54C782-911B-DFBD-7963-F05BB803255E}"/>
          </ac:spMkLst>
        </pc:spChg>
        <pc:spChg chg="add mod">
          <ac:chgData name="Klemen Novak" userId="31d8bb84-de72-496b-b424-c43bd81d8b2d" providerId="ADAL" clId="{677D469F-A562-48FE-90F2-B3896078ED54}" dt="2024-10-12T16:05:47.136" v="1160"/>
          <ac:spMkLst>
            <pc:docMk/>
            <pc:sldMk cId="1137933812" sldId="1432"/>
            <ac:spMk id="20" creationId="{A8C97BC3-D1D4-DA33-0933-3AB5F3808281}"/>
          </ac:spMkLst>
        </pc:spChg>
        <pc:spChg chg="add mod">
          <ac:chgData name="Klemen Novak" userId="31d8bb84-de72-496b-b424-c43bd81d8b2d" providerId="ADAL" clId="{677D469F-A562-48FE-90F2-B3896078ED54}" dt="2024-10-12T16:05:47.136" v="1160"/>
          <ac:spMkLst>
            <pc:docMk/>
            <pc:sldMk cId="1137933812" sldId="1432"/>
            <ac:spMk id="21" creationId="{5284C4C7-8A3D-0A92-8756-62994F1B33DC}"/>
          </ac:spMkLst>
        </pc:spChg>
        <pc:spChg chg="add mod">
          <ac:chgData name="Klemen Novak" userId="31d8bb84-de72-496b-b424-c43bd81d8b2d" providerId="ADAL" clId="{677D469F-A562-48FE-90F2-B3896078ED54}" dt="2024-10-12T16:06:39.682" v="1202" actId="108"/>
          <ac:spMkLst>
            <pc:docMk/>
            <pc:sldMk cId="1137933812" sldId="1432"/>
            <ac:spMk id="22" creationId="{1D1B25E8-BE5A-B1A7-81C0-9D1F795A9057}"/>
          </ac:spMkLst>
        </pc:spChg>
        <pc:spChg chg="add mod">
          <ac:chgData name="Klemen Novak" userId="31d8bb84-de72-496b-b424-c43bd81d8b2d" providerId="ADAL" clId="{677D469F-A562-48FE-90F2-B3896078ED54}" dt="2024-10-15T12:09:19.343" v="3984" actId="20577"/>
          <ac:spMkLst>
            <pc:docMk/>
            <pc:sldMk cId="1137933812" sldId="1432"/>
            <ac:spMk id="23" creationId="{CA02504F-18D4-A4AD-B3A6-3A833A4518D5}"/>
          </ac:spMkLst>
        </pc:spChg>
        <pc:spChg chg="add del mod">
          <ac:chgData name="Klemen Novak" userId="31d8bb84-de72-496b-b424-c43bd81d8b2d" providerId="ADAL" clId="{677D469F-A562-48FE-90F2-B3896078ED54}" dt="2024-10-12T16:07:08.214" v="1204" actId="478"/>
          <ac:spMkLst>
            <pc:docMk/>
            <pc:sldMk cId="1137933812" sldId="1432"/>
            <ac:spMk id="24" creationId="{BB7A9800-899E-1BCC-A96E-5FF4AF47DB54}"/>
          </ac:spMkLst>
        </pc:spChg>
        <pc:spChg chg="del">
          <ac:chgData name="Klemen Novak" userId="31d8bb84-de72-496b-b424-c43bd81d8b2d" providerId="ADAL" clId="{677D469F-A562-48FE-90F2-B3896078ED54}" dt="2024-10-12T16:03:45.069" v="1119" actId="478"/>
          <ac:spMkLst>
            <pc:docMk/>
            <pc:sldMk cId="1137933812" sldId="1432"/>
            <ac:spMk id="33" creationId="{2449204C-4D1D-1B02-82D5-D2A903314999}"/>
          </ac:spMkLst>
        </pc:spChg>
        <pc:grpChg chg="del">
          <ac:chgData name="Klemen Novak" userId="31d8bb84-de72-496b-b424-c43bd81d8b2d" providerId="ADAL" clId="{677D469F-A562-48FE-90F2-B3896078ED54}" dt="2024-10-12T16:03:45.069" v="1119" actId="478"/>
          <ac:grpSpMkLst>
            <pc:docMk/>
            <pc:sldMk cId="1137933812" sldId="1432"/>
            <ac:grpSpMk id="2" creationId="{26BB4D78-E251-BED6-3D47-1BA99342D781}"/>
          </ac:grpSpMkLst>
        </pc:grpChg>
        <pc:grpChg chg="del">
          <ac:chgData name="Klemen Novak" userId="31d8bb84-de72-496b-b424-c43bd81d8b2d" providerId="ADAL" clId="{677D469F-A562-48FE-90F2-B3896078ED54}" dt="2024-10-12T16:03:45.069" v="1119" actId="478"/>
          <ac:grpSpMkLst>
            <pc:docMk/>
            <pc:sldMk cId="1137933812" sldId="1432"/>
            <ac:grpSpMk id="5" creationId="{FCF33963-1EF7-0AF9-D6AC-0C681B7A9876}"/>
          </ac:grpSpMkLst>
        </pc:grpChg>
        <pc:grpChg chg="del">
          <ac:chgData name="Klemen Novak" userId="31d8bb84-de72-496b-b424-c43bd81d8b2d" providerId="ADAL" clId="{677D469F-A562-48FE-90F2-B3896078ED54}" dt="2024-10-12T16:03:45.069" v="1119" actId="478"/>
          <ac:grpSpMkLst>
            <pc:docMk/>
            <pc:sldMk cId="1137933812" sldId="1432"/>
            <ac:grpSpMk id="8" creationId="{2AE21B47-DA6C-F9E4-A55F-2B0B33E6BBA7}"/>
          </ac:grpSpMkLst>
        </pc:grpChg>
        <pc:grpChg chg="del">
          <ac:chgData name="Klemen Novak" userId="31d8bb84-de72-496b-b424-c43bd81d8b2d" providerId="ADAL" clId="{677D469F-A562-48FE-90F2-B3896078ED54}" dt="2024-10-12T16:03:45.069" v="1119" actId="478"/>
          <ac:grpSpMkLst>
            <pc:docMk/>
            <pc:sldMk cId="1137933812" sldId="1432"/>
            <ac:grpSpMk id="11" creationId="{B98E565E-0CAB-457F-7A03-A3FC1B78EBEC}"/>
          </ac:grpSpMkLst>
        </pc:grpChg>
        <pc:picChg chg="add mod">
          <ac:chgData name="Klemen Novak" userId="31d8bb84-de72-496b-b424-c43bd81d8b2d" providerId="ADAL" clId="{677D469F-A562-48FE-90F2-B3896078ED54}" dt="2024-10-12T16:04:46.739" v="1133" actId="1076"/>
          <ac:picMkLst>
            <pc:docMk/>
            <pc:sldMk cId="1137933812" sldId="1432"/>
            <ac:picMk id="18" creationId="{F4905232-DBB5-02B6-0ED6-32605FEA8465}"/>
          </ac:picMkLst>
        </pc:picChg>
        <pc:picChg chg="add del mod">
          <ac:chgData name="Klemen Novak" userId="31d8bb84-de72-496b-b424-c43bd81d8b2d" providerId="ADAL" clId="{677D469F-A562-48FE-90F2-B3896078ED54}" dt="2024-10-12T16:04:09.041" v="1127" actId="478"/>
          <ac:picMkLst>
            <pc:docMk/>
            <pc:sldMk cId="1137933812" sldId="1432"/>
            <ac:picMk id="1026" creationId="{456C9B06-3EF1-5B9C-4FE6-547D70DBBBB3}"/>
          </ac:picMkLst>
        </pc:picChg>
        <pc:cxnChg chg="del">
          <ac:chgData name="Klemen Novak" userId="31d8bb84-de72-496b-b424-c43bd81d8b2d" providerId="ADAL" clId="{677D469F-A562-48FE-90F2-B3896078ED54}" dt="2024-10-12T16:03:45.069" v="1119" actId="478"/>
          <ac:cxnSpMkLst>
            <pc:docMk/>
            <pc:sldMk cId="1137933812" sldId="1432"/>
            <ac:cxnSpMk id="28" creationId="{9E49053C-AC0F-F297-C304-05DE88847262}"/>
          </ac:cxnSpMkLst>
        </pc:cxnChg>
        <pc:cxnChg chg="del">
          <ac:chgData name="Klemen Novak" userId="31d8bb84-de72-496b-b424-c43bd81d8b2d" providerId="ADAL" clId="{677D469F-A562-48FE-90F2-B3896078ED54}" dt="2024-10-12T16:03:45.069" v="1119" actId="478"/>
          <ac:cxnSpMkLst>
            <pc:docMk/>
            <pc:sldMk cId="1137933812" sldId="1432"/>
            <ac:cxnSpMk id="32" creationId="{2C7B9650-B318-404E-6FF2-909E43FE6181}"/>
          </ac:cxnSpMkLst>
        </pc:cxnChg>
      </pc:sldChg>
      <pc:sldChg chg="addSp delSp modSp add mod delAnim modAnim modNotesTx">
        <pc:chgData name="Klemen Novak" userId="31d8bb84-de72-496b-b424-c43bd81d8b2d" providerId="ADAL" clId="{677D469F-A562-48FE-90F2-B3896078ED54}" dt="2024-10-12T16:16:20.154" v="1294" actId="255"/>
        <pc:sldMkLst>
          <pc:docMk/>
          <pc:sldMk cId="3527841274" sldId="1433"/>
        </pc:sldMkLst>
        <pc:spChg chg="add mod">
          <ac:chgData name="Klemen Novak" userId="31d8bb84-de72-496b-b424-c43bd81d8b2d" providerId="ADAL" clId="{677D469F-A562-48FE-90F2-B3896078ED54}" dt="2024-10-12T16:15:45.862" v="1262" actId="255"/>
          <ac:spMkLst>
            <pc:docMk/>
            <pc:sldMk cId="3527841274" sldId="1433"/>
            <ac:spMk id="3" creationId="{DFAEE8D0-53D4-78D1-AE9B-48EF0EDCC091}"/>
          </ac:spMkLst>
        </pc:spChg>
        <pc:spChg chg="add mod">
          <ac:chgData name="Klemen Novak" userId="31d8bb84-de72-496b-b424-c43bd81d8b2d" providerId="ADAL" clId="{677D469F-A562-48FE-90F2-B3896078ED54}" dt="2024-10-12T16:16:20.154" v="1294" actId="255"/>
          <ac:spMkLst>
            <pc:docMk/>
            <pc:sldMk cId="3527841274" sldId="1433"/>
            <ac:spMk id="4" creationId="{8350571F-8480-D618-BFEE-0F85B99AD2FC}"/>
          </ac:spMkLst>
        </pc:spChg>
        <pc:spChg chg="mod">
          <ac:chgData name="Klemen Novak" userId="31d8bb84-de72-496b-b424-c43bd81d8b2d" providerId="ADAL" clId="{677D469F-A562-48FE-90F2-B3896078ED54}" dt="2024-10-12T16:15:08.184" v="1246" actId="20577"/>
          <ac:spMkLst>
            <pc:docMk/>
            <pc:sldMk cId="3527841274" sldId="1433"/>
            <ac:spMk id="16" creationId="{B1C5A30A-1C23-1635-72C5-368E93A52C81}"/>
          </ac:spMkLst>
        </pc:spChg>
        <pc:spChg chg="del">
          <ac:chgData name="Klemen Novak" userId="31d8bb84-de72-496b-b424-c43bd81d8b2d" providerId="ADAL" clId="{677D469F-A562-48FE-90F2-B3896078ED54}" dt="2024-10-12T16:14:43.750" v="1230" actId="478"/>
          <ac:spMkLst>
            <pc:docMk/>
            <pc:sldMk cId="3527841274" sldId="1433"/>
            <ac:spMk id="22" creationId="{1D1B25E8-BE5A-B1A7-81C0-9D1F795A9057}"/>
          </ac:spMkLst>
        </pc:spChg>
        <pc:spChg chg="del">
          <ac:chgData name="Klemen Novak" userId="31d8bb84-de72-496b-b424-c43bd81d8b2d" providerId="ADAL" clId="{677D469F-A562-48FE-90F2-B3896078ED54}" dt="2024-10-12T16:14:43.750" v="1230" actId="478"/>
          <ac:spMkLst>
            <pc:docMk/>
            <pc:sldMk cId="3527841274" sldId="1433"/>
            <ac:spMk id="23" creationId="{CA02504F-18D4-A4AD-B3A6-3A833A4518D5}"/>
          </ac:spMkLst>
        </pc:spChg>
        <pc:picChg chg="add mod">
          <ac:chgData name="Klemen Novak" userId="31d8bb84-de72-496b-b424-c43bd81d8b2d" providerId="ADAL" clId="{677D469F-A562-48FE-90F2-B3896078ED54}" dt="2024-10-12T16:15:22.854" v="1247"/>
          <ac:picMkLst>
            <pc:docMk/>
            <pc:sldMk cId="3527841274" sldId="1433"/>
            <ac:picMk id="2" creationId="{244CEF24-5D05-704A-ED56-4C868AE47487}"/>
          </ac:picMkLst>
        </pc:picChg>
        <pc:picChg chg="del">
          <ac:chgData name="Klemen Novak" userId="31d8bb84-de72-496b-b424-c43bd81d8b2d" providerId="ADAL" clId="{677D469F-A562-48FE-90F2-B3896078ED54}" dt="2024-10-12T16:14:50.453" v="1231" actId="478"/>
          <ac:picMkLst>
            <pc:docMk/>
            <pc:sldMk cId="3527841274" sldId="1433"/>
            <ac:picMk id="18" creationId="{F4905232-DBB5-02B6-0ED6-32605FEA8465}"/>
          </ac:picMkLst>
        </pc:picChg>
      </pc:sldChg>
      <pc:sldChg chg="addSp delSp modSp add mod delAnim modAnim modNotesTx">
        <pc:chgData name="Klemen Novak" userId="31d8bb84-de72-496b-b424-c43bd81d8b2d" providerId="ADAL" clId="{677D469F-A562-48FE-90F2-B3896078ED54}" dt="2024-10-15T01:14:17.049" v="3770" actId="20577"/>
        <pc:sldMkLst>
          <pc:docMk/>
          <pc:sldMk cId="1880475290" sldId="1434"/>
        </pc:sldMkLst>
        <pc:spChg chg="del">
          <ac:chgData name="Klemen Novak" userId="31d8bb84-de72-496b-b424-c43bd81d8b2d" providerId="ADAL" clId="{677D469F-A562-48FE-90F2-B3896078ED54}" dt="2024-10-12T16:17:13.911" v="1325" actId="478"/>
          <ac:spMkLst>
            <pc:docMk/>
            <pc:sldMk cId="1880475290" sldId="1434"/>
            <ac:spMk id="3" creationId="{DFAEE8D0-53D4-78D1-AE9B-48EF0EDCC091}"/>
          </ac:spMkLst>
        </pc:spChg>
        <pc:spChg chg="del">
          <ac:chgData name="Klemen Novak" userId="31d8bb84-de72-496b-b424-c43bd81d8b2d" providerId="ADAL" clId="{677D469F-A562-48FE-90F2-B3896078ED54}" dt="2024-10-12T16:17:13.911" v="1325" actId="478"/>
          <ac:spMkLst>
            <pc:docMk/>
            <pc:sldMk cId="1880475290" sldId="1434"/>
            <ac:spMk id="4" creationId="{8350571F-8480-D618-BFEE-0F85B99AD2FC}"/>
          </ac:spMkLst>
        </pc:spChg>
        <pc:spChg chg="add mod">
          <ac:chgData name="Klemen Novak" userId="31d8bb84-de72-496b-b424-c43bd81d8b2d" providerId="ADAL" clId="{677D469F-A562-48FE-90F2-B3896078ED54}" dt="2024-10-12T16:18:57.582" v="1391" actId="2711"/>
          <ac:spMkLst>
            <pc:docMk/>
            <pc:sldMk cId="1880475290" sldId="1434"/>
            <ac:spMk id="6" creationId="{BFBA4E6D-0A9F-73DD-5AA0-357D6BF4F263}"/>
          </ac:spMkLst>
        </pc:spChg>
        <pc:spChg chg="add mod">
          <ac:chgData name="Klemen Novak" userId="31d8bb84-de72-496b-b424-c43bd81d8b2d" providerId="ADAL" clId="{677D469F-A562-48FE-90F2-B3896078ED54}" dt="2024-10-12T16:18:57.582" v="1391" actId="2711"/>
          <ac:spMkLst>
            <pc:docMk/>
            <pc:sldMk cId="1880475290" sldId="1434"/>
            <ac:spMk id="7" creationId="{AA2407DF-300C-D6C5-FECB-786199333FED}"/>
          </ac:spMkLst>
        </pc:spChg>
        <pc:spChg chg="add mod">
          <ac:chgData name="Klemen Novak" userId="31d8bb84-de72-496b-b424-c43bd81d8b2d" providerId="ADAL" clId="{677D469F-A562-48FE-90F2-B3896078ED54}" dt="2024-10-12T16:18:57.582" v="1391" actId="2711"/>
          <ac:spMkLst>
            <pc:docMk/>
            <pc:sldMk cId="1880475290" sldId="1434"/>
            <ac:spMk id="8" creationId="{18D5B6A0-E1E2-9E31-85E5-7E4A1D633391}"/>
          </ac:spMkLst>
        </pc:spChg>
        <pc:spChg chg="add mod">
          <ac:chgData name="Klemen Novak" userId="31d8bb84-de72-496b-b424-c43bd81d8b2d" providerId="ADAL" clId="{677D469F-A562-48FE-90F2-B3896078ED54}" dt="2024-10-12T16:18:57.582" v="1391" actId="2711"/>
          <ac:spMkLst>
            <pc:docMk/>
            <pc:sldMk cId="1880475290" sldId="1434"/>
            <ac:spMk id="9" creationId="{8E7F2EA4-E43B-E6B0-B95A-F76D1D6E564D}"/>
          </ac:spMkLst>
        </pc:spChg>
        <pc:spChg chg="add mod">
          <ac:chgData name="Klemen Novak" userId="31d8bb84-de72-496b-b424-c43bd81d8b2d" providerId="ADAL" clId="{677D469F-A562-48FE-90F2-B3896078ED54}" dt="2024-10-12T16:18:57.582" v="1391" actId="2711"/>
          <ac:spMkLst>
            <pc:docMk/>
            <pc:sldMk cId="1880475290" sldId="1434"/>
            <ac:spMk id="10" creationId="{E51BBB76-E31A-30E8-1736-A441F3738407}"/>
          </ac:spMkLst>
        </pc:spChg>
        <pc:spChg chg="add mod">
          <ac:chgData name="Klemen Novak" userId="31d8bb84-de72-496b-b424-c43bd81d8b2d" providerId="ADAL" clId="{677D469F-A562-48FE-90F2-B3896078ED54}" dt="2024-10-12T16:18:57.582" v="1391" actId="2711"/>
          <ac:spMkLst>
            <pc:docMk/>
            <pc:sldMk cId="1880475290" sldId="1434"/>
            <ac:spMk id="11" creationId="{729DA983-8E2B-34AB-AE99-E28D023798F5}"/>
          </ac:spMkLst>
        </pc:spChg>
        <pc:spChg chg="add mod">
          <ac:chgData name="Klemen Novak" userId="31d8bb84-de72-496b-b424-c43bd81d8b2d" providerId="ADAL" clId="{677D469F-A562-48FE-90F2-B3896078ED54}" dt="2024-10-12T16:18:57.582" v="1391" actId="2711"/>
          <ac:spMkLst>
            <pc:docMk/>
            <pc:sldMk cId="1880475290" sldId="1434"/>
            <ac:spMk id="12" creationId="{089650AC-D005-C96E-95AF-7D35C0E94CEE}"/>
          </ac:spMkLst>
        </pc:spChg>
        <pc:spChg chg="add mod">
          <ac:chgData name="Klemen Novak" userId="31d8bb84-de72-496b-b424-c43bd81d8b2d" providerId="ADAL" clId="{677D469F-A562-48FE-90F2-B3896078ED54}" dt="2024-10-12T16:18:57.582" v="1391" actId="2711"/>
          <ac:spMkLst>
            <pc:docMk/>
            <pc:sldMk cId="1880475290" sldId="1434"/>
            <ac:spMk id="13" creationId="{7DC59AC3-4401-86CA-2B3E-49D4F9D5570D}"/>
          </ac:spMkLst>
        </pc:spChg>
        <pc:spChg chg="add mod">
          <ac:chgData name="Klemen Novak" userId="31d8bb84-de72-496b-b424-c43bd81d8b2d" providerId="ADAL" clId="{677D469F-A562-48FE-90F2-B3896078ED54}" dt="2024-10-12T16:18:57.582" v="1391" actId="2711"/>
          <ac:spMkLst>
            <pc:docMk/>
            <pc:sldMk cId="1880475290" sldId="1434"/>
            <ac:spMk id="14" creationId="{F588BE47-1D1A-605F-830B-384180BE2B93}"/>
          </ac:spMkLst>
        </pc:spChg>
        <pc:spChg chg="mod">
          <ac:chgData name="Klemen Novak" userId="31d8bb84-de72-496b-b424-c43bd81d8b2d" providerId="ADAL" clId="{677D469F-A562-48FE-90F2-B3896078ED54}" dt="2024-10-15T01:14:17.049" v="3770" actId="20577"/>
          <ac:spMkLst>
            <pc:docMk/>
            <pc:sldMk cId="1880475290" sldId="1434"/>
            <ac:spMk id="16" creationId="{B1C5A30A-1C23-1635-72C5-368E93A52C81}"/>
          </ac:spMkLst>
        </pc:spChg>
        <pc:spChg chg="add mod">
          <ac:chgData name="Klemen Novak" userId="31d8bb84-de72-496b-b424-c43bd81d8b2d" providerId="ADAL" clId="{677D469F-A562-48FE-90F2-B3896078ED54}" dt="2024-10-12T16:18:57.582" v="1391" actId="2711"/>
          <ac:spMkLst>
            <pc:docMk/>
            <pc:sldMk cId="1880475290" sldId="1434"/>
            <ac:spMk id="20" creationId="{D7C980F6-6BB8-CC96-4ABB-2C2DC056BDA9}"/>
          </ac:spMkLst>
        </pc:spChg>
        <pc:spChg chg="add mod">
          <ac:chgData name="Klemen Novak" userId="31d8bb84-de72-496b-b424-c43bd81d8b2d" providerId="ADAL" clId="{677D469F-A562-48FE-90F2-B3896078ED54}" dt="2024-10-12T16:18:57.582" v="1391" actId="2711"/>
          <ac:spMkLst>
            <pc:docMk/>
            <pc:sldMk cId="1880475290" sldId="1434"/>
            <ac:spMk id="21" creationId="{B2830EB4-0714-EFCD-52CC-1CAB10ECAA37}"/>
          </ac:spMkLst>
        </pc:spChg>
        <pc:spChg chg="add mod">
          <ac:chgData name="Klemen Novak" userId="31d8bb84-de72-496b-b424-c43bd81d8b2d" providerId="ADAL" clId="{677D469F-A562-48FE-90F2-B3896078ED54}" dt="2024-10-12T16:18:57.582" v="1391" actId="2711"/>
          <ac:spMkLst>
            <pc:docMk/>
            <pc:sldMk cId="1880475290" sldId="1434"/>
            <ac:spMk id="22" creationId="{574C2B3B-7B51-03EA-68CC-983470F5931D}"/>
          </ac:spMkLst>
        </pc:spChg>
        <pc:spChg chg="add mod">
          <ac:chgData name="Klemen Novak" userId="31d8bb84-de72-496b-b424-c43bd81d8b2d" providerId="ADAL" clId="{677D469F-A562-48FE-90F2-B3896078ED54}" dt="2024-10-12T16:18:57.582" v="1391" actId="2711"/>
          <ac:spMkLst>
            <pc:docMk/>
            <pc:sldMk cId="1880475290" sldId="1434"/>
            <ac:spMk id="23" creationId="{0F95038A-D009-342A-5BDF-EC04C9999D71}"/>
          </ac:spMkLst>
        </pc:spChg>
        <pc:spChg chg="add mod">
          <ac:chgData name="Klemen Novak" userId="31d8bb84-de72-496b-b424-c43bd81d8b2d" providerId="ADAL" clId="{677D469F-A562-48FE-90F2-B3896078ED54}" dt="2024-10-12T16:18:57.582" v="1391" actId="2711"/>
          <ac:spMkLst>
            <pc:docMk/>
            <pc:sldMk cId="1880475290" sldId="1434"/>
            <ac:spMk id="24" creationId="{EB0A7EC6-9EA0-3B98-53AC-0C2BE192CE08}"/>
          </ac:spMkLst>
        </pc:spChg>
        <pc:spChg chg="add mod">
          <ac:chgData name="Klemen Novak" userId="31d8bb84-de72-496b-b424-c43bd81d8b2d" providerId="ADAL" clId="{677D469F-A562-48FE-90F2-B3896078ED54}" dt="2024-10-12T16:18:57.582" v="1391" actId="2711"/>
          <ac:spMkLst>
            <pc:docMk/>
            <pc:sldMk cId="1880475290" sldId="1434"/>
            <ac:spMk id="25" creationId="{191DBF32-50D2-58B7-0475-4F27215BFD04}"/>
          </ac:spMkLst>
        </pc:spChg>
        <pc:spChg chg="add mod">
          <ac:chgData name="Klemen Novak" userId="31d8bb84-de72-496b-b424-c43bd81d8b2d" providerId="ADAL" clId="{677D469F-A562-48FE-90F2-B3896078ED54}" dt="2024-10-12T16:18:57.582" v="1391" actId="2711"/>
          <ac:spMkLst>
            <pc:docMk/>
            <pc:sldMk cId="1880475290" sldId="1434"/>
            <ac:spMk id="26" creationId="{9DCEE603-A0F5-AC7B-3B3C-C8C5FD1076DE}"/>
          </ac:spMkLst>
        </pc:spChg>
        <pc:spChg chg="add mod">
          <ac:chgData name="Klemen Novak" userId="31d8bb84-de72-496b-b424-c43bd81d8b2d" providerId="ADAL" clId="{677D469F-A562-48FE-90F2-B3896078ED54}" dt="2024-10-12T16:18:57.582" v="1391" actId="2711"/>
          <ac:spMkLst>
            <pc:docMk/>
            <pc:sldMk cId="1880475290" sldId="1434"/>
            <ac:spMk id="28" creationId="{54BA7256-A93C-FDE6-1AD4-AC4D96BE401C}"/>
          </ac:spMkLst>
        </pc:spChg>
        <pc:spChg chg="add mod">
          <ac:chgData name="Klemen Novak" userId="31d8bb84-de72-496b-b424-c43bd81d8b2d" providerId="ADAL" clId="{677D469F-A562-48FE-90F2-B3896078ED54}" dt="2024-10-12T16:18:57.582" v="1391" actId="2711"/>
          <ac:spMkLst>
            <pc:docMk/>
            <pc:sldMk cId="1880475290" sldId="1434"/>
            <ac:spMk id="31" creationId="{EF62D26A-8501-B785-1E52-90B651827D41}"/>
          </ac:spMkLst>
        </pc:spChg>
        <pc:spChg chg="add mod">
          <ac:chgData name="Klemen Novak" userId="31d8bb84-de72-496b-b424-c43bd81d8b2d" providerId="ADAL" clId="{677D469F-A562-48FE-90F2-B3896078ED54}" dt="2024-10-12T16:18:57.582" v="1391" actId="2711"/>
          <ac:spMkLst>
            <pc:docMk/>
            <pc:sldMk cId="1880475290" sldId="1434"/>
            <ac:spMk id="34" creationId="{C90B48E7-13E7-48D6-BAA9-6306B95600D3}"/>
          </ac:spMkLst>
        </pc:spChg>
        <pc:spChg chg="add mod">
          <ac:chgData name="Klemen Novak" userId="31d8bb84-de72-496b-b424-c43bd81d8b2d" providerId="ADAL" clId="{677D469F-A562-48FE-90F2-B3896078ED54}" dt="2024-10-12T16:18:57.582" v="1391" actId="2711"/>
          <ac:spMkLst>
            <pc:docMk/>
            <pc:sldMk cId="1880475290" sldId="1434"/>
            <ac:spMk id="37" creationId="{028C060C-61FA-7D7B-0724-B3C07CF8698E}"/>
          </ac:spMkLst>
        </pc:spChg>
        <pc:spChg chg="add mod">
          <ac:chgData name="Klemen Novak" userId="31d8bb84-de72-496b-b424-c43bd81d8b2d" providerId="ADAL" clId="{677D469F-A562-48FE-90F2-B3896078ED54}" dt="2024-10-12T16:18:57.582" v="1391" actId="2711"/>
          <ac:spMkLst>
            <pc:docMk/>
            <pc:sldMk cId="1880475290" sldId="1434"/>
            <ac:spMk id="39" creationId="{CB9E19BB-B366-5B99-B6D8-CDD90F24A36D}"/>
          </ac:spMkLst>
        </pc:spChg>
        <pc:spChg chg="add mod">
          <ac:chgData name="Klemen Novak" userId="31d8bb84-de72-496b-b424-c43bd81d8b2d" providerId="ADAL" clId="{677D469F-A562-48FE-90F2-B3896078ED54}" dt="2024-10-12T16:19:33.842" v="1398" actId="14100"/>
          <ac:spMkLst>
            <pc:docMk/>
            <pc:sldMk cId="1880475290" sldId="1434"/>
            <ac:spMk id="41" creationId="{8B41FB77-B96F-3359-B002-43BB281508E9}"/>
          </ac:spMkLst>
        </pc:spChg>
        <pc:spChg chg="add mod">
          <ac:chgData name="Klemen Novak" userId="31d8bb84-de72-496b-b424-c43bd81d8b2d" providerId="ADAL" clId="{677D469F-A562-48FE-90F2-B3896078ED54}" dt="2024-10-12T16:18:57.582" v="1391" actId="2711"/>
          <ac:spMkLst>
            <pc:docMk/>
            <pc:sldMk cId="1880475290" sldId="1434"/>
            <ac:spMk id="48" creationId="{B470A9EC-91F0-9058-51F4-B8B82D52CCF1}"/>
          </ac:spMkLst>
        </pc:spChg>
        <pc:spChg chg="add mod">
          <ac:chgData name="Klemen Novak" userId="31d8bb84-de72-496b-b424-c43bd81d8b2d" providerId="ADAL" clId="{677D469F-A562-48FE-90F2-B3896078ED54}" dt="2024-10-12T16:18:57.582" v="1391" actId="2711"/>
          <ac:spMkLst>
            <pc:docMk/>
            <pc:sldMk cId="1880475290" sldId="1434"/>
            <ac:spMk id="51" creationId="{63B865D9-80C9-E83A-E148-CB4D5AEEEDB7}"/>
          </ac:spMkLst>
        </pc:spChg>
        <pc:spChg chg="add mod">
          <ac:chgData name="Klemen Novak" userId="31d8bb84-de72-496b-b424-c43bd81d8b2d" providerId="ADAL" clId="{677D469F-A562-48FE-90F2-B3896078ED54}" dt="2024-10-12T16:18:57.582" v="1391" actId="2711"/>
          <ac:spMkLst>
            <pc:docMk/>
            <pc:sldMk cId="1880475290" sldId="1434"/>
            <ac:spMk id="53" creationId="{EBADC58D-1DBB-4B67-43CC-4DBC2FF84471}"/>
          </ac:spMkLst>
        </pc:spChg>
        <pc:spChg chg="add mod">
          <ac:chgData name="Klemen Novak" userId="31d8bb84-de72-496b-b424-c43bd81d8b2d" providerId="ADAL" clId="{677D469F-A562-48FE-90F2-B3896078ED54}" dt="2024-10-12T16:18:57.582" v="1391" actId="2711"/>
          <ac:spMkLst>
            <pc:docMk/>
            <pc:sldMk cId="1880475290" sldId="1434"/>
            <ac:spMk id="54" creationId="{8FA8B210-768D-9D05-5086-19BEDF7D76CC}"/>
          </ac:spMkLst>
        </pc:spChg>
        <pc:spChg chg="add mod">
          <ac:chgData name="Klemen Novak" userId="31d8bb84-de72-496b-b424-c43bd81d8b2d" providerId="ADAL" clId="{677D469F-A562-48FE-90F2-B3896078ED54}" dt="2024-10-12T16:18:57.582" v="1391" actId="2711"/>
          <ac:spMkLst>
            <pc:docMk/>
            <pc:sldMk cId="1880475290" sldId="1434"/>
            <ac:spMk id="56" creationId="{E5749FE3-2CC8-B28F-1E27-DD09E947A56F}"/>
          </ac:spMkLst>
        </pc:spChg>
        <pc:picChg chg="del">
          <ac:chgData name="Klemen Novak" userId="31d8bb84-de72-496b-b424-c43bd81d8b2d" providerId="ADAL" clId="{677D469F-A562-48FE-90F2-B3896078ED54}" dt="2024-10-12T16:17:13.911" v="1325" actId="478"/>
          <ac:picMkLst>
            <pc:docMk/>
            <pc:sldMk cId="1880475290" sldId="1434"/>
            <ac:picMk id="2" creationId="{244CEF24-5D05-704A-ED56-4C868AE47487}"/>
          </ac:picMkLst>
        </pc:picChg>
        <pc:picChg chg="add del mod">
          <ac:chgData name="Klemen Novak" userId="31d8bb84-de72-496b-b424-c43bd81d8b2d" providerId="ADAL" clId="{677D469F-A562-48FE-90F2-B3896078ED54}" dt="2024-10-12T16:17:35.547" v="1354" actId="478"/>
          <ac:picMkLst>
            <pc:docMk/>
            <pc:sldMk cId="1880475290" sldId="1434"/>
            <ac:picMk id="45" creationId="{1E6D693D-D512-A901-D6B3-2D608923772F}"/>
          </ac:picMkLst>
        </pc:picChg>
        <pc:cxnChg chg="add mod">
          <ac:chgData name="Klemen Novak" userId="31d8bb84-de72-496b-b424-c43bd81d8b2d" providerId="ADAL" clId="{677D469F-A562-48FE-90F2-B3896078ED54}" dt="2024-10-12T16:17:31.922" v="1353" actId="1036"/>
          <ac:cxnSpMkLst>
            <pc:docMk/>
            <pc:sldMk cId="1880475290" sldId="1434"/>
            <ac:cxnSpMk id="5" creationId="{C948B07E-DD1B-75F2-A7F5-9A4CC002E805}"/>
          </ac:cxnSpMkLst>
        </pc:cxnChg>
        <pc:cxnChg chg="add mod">
          <ac:chgData name="Klemen Novak" userId="31d8bb84-de72-496b-b424-c43bd81d8b2d" providerId="ADAL" clId="{677D469F-A562-48FE-90F2-B3896078ED54}" dt="2024-10-12T16:17:31.922" v="1353" actId="1036"/>
          <ac:cxnSpMkLst>
            <pc:docMk/>
            <pc:sldMk cId="1880475290" sldId="1434"/>
            <ac:cxnSpMk id="15" creationId="{E5157019-20D7-CC34-98C7-DF560450C73A}"/>
          </ac:cxnSpMkLst>
        </pc:cxnChg>
        <pc:cxnChg chg="add mod">
          <ac:chgData name="Klemen Novak" userId="31d8bb84-de72-496b-b424-c43bd81d8b2d" providerId="ADAL" clId="{677D469F-A562-48FE-90F2-B3896078ED54}" dt="2024-10-12T16:17:31.922" v="1353" actId="1036"/>
          <ac:cxnSpMkLst>
            <pc:docMk/>
            <pc:sldMk cId="1880475290" sldId="1434"/>
            <ac:cxnSpMk id="17" creationId="{6BBDCAB0-99A9-F2DF-D10B-3DFDD9A01CC8}"/>
          </ac:cxnSpMkLst>
        </pc:cxnChg>
        <pc:cxnChg chg="add mod">
          <ac:chgData name="Klemen Novak" userId="31d8bb84-de72-496b-b424-c43bd81d8b2d" providerId="ADAL" clId="{677D469F-A562-48FE-90F2-B3896078ED54}" dt="2024-10-12T16:17:31.922" v="1353" actId="1036"/>
          <ac:cxnSpMkLst>
            <pc:docMk/>
            <pc:sldMk cId="1880475290" sldId="1434"/>
            <ac:cxnSpMk id="18" creationId="{EA961C5E-5F2B-E37E-A4CC-43F30A339A36}"/>
          </ac:cxnSpMkLst>
        </pc:cxnChg>
        <pc:cxnChg chg="add mod">
          <ac:chgData name="Klemen Novak" userId="31d8bb84-de72-496b-b424-c43bd81d8b2d" providerId="ADAL" clId="{677D469F-A562-48FE-90F2-B3896078ED54}" dt="2024-10-12T16:17:31.922" v="1353" actId="1036"/>
          <ac:cxnSpMkLst>
            <pc:docMk/>
            <pc:sldMk cId="1880475290" sldId="1434"/>
            <ac:cxnSpMk id="19" creationId="{93490895-0827-3B0E-376D-7624A13E9189}"/>
          </ac:cxnSpMkLst>
        </pc:cxnChg>
        <pc:cxnChg chg="add mod">
          <ac:chgData name="Klemen Novak" userId="31d8bb84-de72-496b-b424-c43bd81d8b2d" providerId="ADAL" clId="{677D469F-A562-48FE-90F2-B3896078ED54}" dt="2024-10-12T16:17:31.922" v="1353" actId="1036"/>
          <ac:cxnSpMkLst>
            <pc:docMk/>
            <pc:sldMk cId="1880475290" sldId="1434"/>
            <ac:cxnSpMk id="27" creationId="{42F17723-ECFC-ECC2-E5BF-20F117581197}"/>
          </ac:cxnSpMkLst>
        </pc:cxnChg>
        <pc:cxnChg chg="add mod">
          <ac:chgData name="Klemen Novak" userId="31d8bb84-de72-496b-b424-c43bd81d8b2d" providerId="ADAL" clId="{677D469F-A562-48FE-90F2-B3896078ED54}" dt="2024-10-12T16:17:31.922" v="1353" actId="1036"/>
          <ac:cxnSpMkLst>
            <pc:docMk/>
            <pc:sldMk cId="1880475290" sldId="1434"/>
            <ac:cxnSpMk id="29" creationId="{9BD594ED-9D60-9642-668A-3D4F2F36E1CF}"/>
          </ac:cxnSpMkLst>
        </pc:cxnChg>
        <pc:cxnChg chg="add mod">
          <ac:chgData name="Klemen Novak" userId="31d8bb84-de72-496b-b424-c43bd81d8b2d" providerId="ADAL" clId="{677D469F-A562-48FE-90F2-B3896078ED54}" dt="2024-10-12T16:17:31.922" v="1353" actId="1036"/>
          <ac:cxnSpMkLst>
            <pc:docMk/>
            <pc:sldMk cId="1880475290" sldId="1434"/>
            <ac:cxnSpMk id="30" creationId="{E3BBA9EC-277B-337A-28AC-3BEEAA50DC4A}"/>
          </ac:cxnSpMkLst>
        </pc:cxnChg>
        <pc:cxnChg chg="add mod">
          <ac:chgData name="Klemen Novak" userId="31d8bb84-de72-496b-b424-c43bd81d8b2d" providerId="ADAL" clId="{677D469F-A562-48FE-90F2-B3896078ED54}" dt="2024-10-12T16:17:31.922" v="1353" actId="1036"/>
          <ac:cxnSpMkLst>
            <pc:docMk/>
            <pc:sldMk cId="1880475290" sldId="1434"/>
            <ac:cxnSpMk id="32" creationId="{B0E5349C-FEF7-F46B-3CC3-5DF3FA19F943}"/>
          </ac:cxnSpMkLst>
        </pc:cxnChg>
        <pc:cxnChg chg="add mod">
          <ac:chgData name="Klemen Novak" userId="31d8bb84-de72-496b-b424-c43bd81d8b2d" providerId="ADAL" clId="{677D469F-A562-48FE-90F2-B3896078ED54}" dt="2024-10-12T16:17:31.922" v="1353" actId="1036"/>
          <ac:cxnSpMkLst>
            <pc:docMk/>
            <pc:sldMk cId="1880475290" sldId="1434"/>
            <ac:cxnSpMk id="33" creationId="{E86B46FC-D89F-7183-CE07-A25DD13E9370}"/>
          </ac:cxnSpMkLst>
        </pc:cxnChg>
        <pc:cxnChg chg="add mod">
          <ac:chgData name="Klemen Novak" userId="31d8bb84-de72-496b-b424-c43bd81d8b2d" providerId="ADAL" clId="{677D469F-A562-48FE-90F2-B3896078ED54}" dt="2024-10-12T16:17:31.922" v="1353" actId="1036"/>
          <ac:cxnSpMkLst>
            <pc:docMk/>
            <pc:sldMk cId="1880475290" sldId="1434"/>
            <ac:cxnSpMk id="35" creationId="{10364FB2-A8A6-4084-3BA5-A2B9E2F33505}"/>
          </ac:cxnSpMkLst>
        </pc:cxnChg>
        <pc:cxnChg chg="add mod">
          <ac:chgData name="Klemen Novak" userId="31d8bb84-de72-496b-b424-c43bd81d8b2d" providerId="ADAL" clId="{677D469F-A562-48FE-90F2-B3896078ED54}" dt="2024-10-12T16:17:31.922" v="1353" actId="1036"/>
          <ac:cxnSpMkLst>
            <pc:docMk/>
            <pc:sldMk cId="1880475290" sldId="1434"/>
            <ac:cxnSpMk id="36" creationId="{3C9374E3-90B8-3BB0-62D0-F8F3F930B999}"/>
          </ac:cxnSpMkLst>
        </pc:cxnChg>
        <pc:cxnChg chg="add mod">
          <ac:chgData name="Klemen Novak" userId="31d8bb84-de72-496b-b424-c43bd81d8b2d" providerId="ADAL" clId="{677D469F-A562-48FE-90F2-B3896078ED54}" dt="2024-10-12T16:17:31.922" v="1353" actId="1036"/>
          <ac:cxnSpMkLst>
            <pc:docMk/>
            <pc:sldMk cId="1880475290" sldId="1434"/>
            <ac:cxnSpMk id="38" creationId="{262E841D-1DDC-1A92-CB55-DC9D4F9877F6}"/>
          </ac:cxnSpMkLst>
        </pc:cxnChg>
        <pc:cxnChg chg="add mod">
          <ac:chgData name="Klemen Novak" userId="31d8bb84-de72-496b-b424-c43bd81d8b2d" providerId="ADAL" clId="{677D469F-A562-48FE-90F2-B3896078ED54}" dt="2024-10-12T16:17:31.922" v="1353" actId="1036"/>
          <ac:cxnSpMkLst>
            <pc:docMk/>
            <pc:sldMk cId="1880475290" sldId="1434"/>
            <ac:cxnSpMk id="40" creationId="{E7864E83-64C3-62D7-81C5-0F7E6A52D327}"/>
          </ac:cxnSpMkLst>
        </pc:cxnChg>
        <pc:cxnChg chg="add mod">
          <ac:chgData name="Klemen Novak" userId="31d8bb84-de72-496b-b424-c43bd81d8b2d" providerId="ADAL" clId="{677D469F-A562-48FE-90F2-B3896078ED54}" dt="2024-10-12T16:17:31.922" v="1353" actId="1036"/>
          <ac:cxnSpMkLst>
            <pc:docMk/>
            <pc:sldMk cId="1880475290" sldId="1434"/>
            <ac:cxnSpMk id="42" creationId="{46BC5242-9133-1244-D43D-62F9ADA45CC6}"/>
          </ac:cxnSpMkLst>
        </pc:cxnChg>
        <pc:cxnChg chg="add mod">
          <ac:chgData name="Klemen Novak" userId="31d8bb84-de72-496b-b424-c43bd81d8b2d" providerId="ADAL" clId="{677D469F-A562-48FE-90F2-B3896078ED54}" dt="2024-10-12T16:17:31.922" v="1353" actId="1036"/>
          <ac:cxnSpMkLst>
            <pc:docMk/>
            <pc:sldMk cId="1880475290" sldId="1434"/>
            <ac:cxnSpMk id="43" creationId="{77F7528C-B969-A4E2-5375-54956871A8DF}"/>
          </ac:cxnSpMkLst>
        </pc:cxnChg>
        <pc:cxnChg chg="add mod">
          <ac:chgData name="Klemen Novak" userId="31d8bb84-de72-496b-b424-c43bd81d8b2d" providerId="ADAL" clId="{677D469F-A562-48FE-90F2-B3896078ED54}" dt="2024-10-12T16:17:31.922" v="1353" actId="1036"/>
          <ac:cxnSpMkLst>
            <pc:docMk/>
            <pc:sldMk cId="1880475290" sldId="1434"/>
            <ac:cxnSpMk id="44" creationId="{71EA0CFE-8618-6DEE-42F0-1405C5F72F7A}"/>
          </ac:cxnSpMkLst>
        </pc:cxnChg>
        <pc:cxnChg chg="add mod">
          <ac:chgData name="Klemen Novak" userId="31d8bb84-de72-496b-b424-c43bd81d8b2d" providerId="ADAL" clId="{677D469F-A562-48FE-90F2-B3896078ED54}" dt="2024-10-12T16:17:31.922" v="1353" actId="1036"/>
          <ac:cxnSpMkLst>
            <pc:docMk/>
            <pc:sldMk cId="1880475290" sldId="1434"/>
            <ac:cxnSpMk id="46" creationId="{6E3B4FD1-57A6-BC98-FF41-21D5853E3402}"/>
          </ac:cxnSpMkLst>
        </pc:cxnChg>
        <pc:cxnChg chg="add mod">
          <ac:chgData name="Klemen Novak" userId="31d8bb84-de72-496b-b424-c43bd81d8b2d" providerId="ADAL" clId="{677D469F-A562-48FE-90F2-B3896078ED54}" dt="2024-10-12T16:17:31.922" v="1353" actId="1036"/>
          <ac:cxnSpMkLst>
            <pc:docMk/>
            <pc:sldMk cId="1880475290" sldId="1434"/>
            <ac:cxnSpMk id="47" creationId="{E1612D7F-983D-A8C8-A476-F85E37AF95DC}"/>
          </ac:cxnSpMkLst>
        </pc:cxnChg>
        <pc:cxnChg chg="add mod">
          <ac:chgData name="Klemen Novak" userId="31d8bb84-de72-496b-b424-c43bd81d8b2d" providerId="ADAL" clId="{677D469F-A562-48FE-90F2-B3896078ED54}" dt="2024-10-12T16:17:31.922" v="1353" actId="1036"/>
          <ac:cxnSpMkLst>
            <pc:docMk/>
            <pc:sldMk cId="1880475290" sldId="1434"/>
            <ac:cxnSpMk id="49" creationId="{1E20DE73-6672-9734-C65A-9D29F9C98D34}"/>
          </ac:cxnSpMkLst>
        </pc:cxnChg>
        <pc:cxnChg chg="add mod">
          <ac:chgData name="Klemen Novak" userId="31d8bb84-de72-496b-b424-c43bd81d8b2d" providerId="ADAL" clId="{677D469F-A562-48FE-90F2-B3896078ED54}" dt="2024-10-12T16:17:31.922" v="1353" actId="1036"/>
          <ac:cxnSpMkLst>
            <pc:docMk/>
            <pc:sldMk cId="1880475290" sldId="1434"/>
            <ac:cxnSpMk id="50" creationId="{8F6D03BB-6BB4-EBC2-0CA1-1EC1EFC3F0E2}"/>
          </ac:cxnSpMkLst>
        </pc:cxnChg>
        <pc:cxnChg chg="add mod">
          <ac:chgData name="Klemen Novak" userId="31d8bb84-de72-496b-b424-c43bd81d8b2d" providerId="ADAL" clId="{677D469F-A562-48FE-90F2-B3896078ED54}" dt="2024-10-12T16:17:31.922" v="1353" actId="1036"/>
          <ac:cxnSpMkLst>
            <pc:docMk/>
            <pc:sldMk cId="1880475290" sldId="1434"/>
            <ac:cxnSpMk id="52" creationId="{21AFB26F-E03E-5C66-C310-00CF645A02FC}"/>
          </ac:cxnSpMkLst>
        </pc:cxnChg>
        <pc:cxnChg chg="add mod">
          <ac:chgData name="Klemen Novak" userId="31d8bb84-de72-496b-b424-c43bd81d8b2d" providerId="ADAL" clId="{677D469F-A562-48FE-90F2-B3896078ED54}" dt="2024-10-12T16:17:31.922" v="1353" actId="1036"/>
          <ac:cxnSpMkLst>
            <pc:docMk/>
            <pc:sldMk cId="1880475290" sldId="1434"/>
            <ac:cxnSpMk id="55" creationId="{25F478EE-0834-5FA9-0108-85D2657EB1B8}"/>
          </ac:cxnSpMkLst>
        </pc:cxnChg>
        <pc:cxnChg chg="add mod">
          <ac:chgData name="Klemen Novak" userId="31d8bb84-de72-496b-b424-c43bd81d8b2d" providerId="ADAL" clId="{677D469F-A562-48FE-90F2-B3896078ED54}" dt="2024-10-12T16:17:31.922" v="1353" actId="1036"/>
          <ac:cxnSpMkLst>
            <pc:docMk/>
            <pc:sldMk cId="1880475290" sldId="1434"/>
            <ac:cxnSpMk id="57" creationId="{13A0FFDA-895B-7102-2977-6AAB7F90AA4E}"/>
          </ac:cxnSpMkLst>
        </pc:cxnChg>
        <pc:cxnChg chg="add mod">
          <ac:chgData name="Klemen Novak" userId="31d8bb84-de72-496b-b424-c43bd81d8b2d" providerId="ADAL" clId="{677D469F-A562-48FE-90F2-B3896078ED54}" dt="2024-10-12T16:17:31.922" v="1353" actId="1036"/>
          <ac:cxnSpMkLst>
            <pc:docMk/>
            <pc:sldMk cId="1880475290" sldId="1434"/>
            <ac:cxnSpMk id="58" creationId="{BBE88794-5192-05C0-2493-2F277DFF64F4}"/>
          </ac:cxnSpMkLst>
        </pc:cxnChg>
        <pc:cxnChg chg="add mod">
          <ac:chgData name="Klemen Novak" userId="31d8bb84-de72-496b-b424-c43bd81d8b2d" providerId="ADAL" clId="{677D469F-A562-48FE-90F2-B3896078ED54}" dt="2024-10-12T16:17:31.922" v="1353" actId="1036"/>
          <ac:cxnSpMkLst>
            <pc:docMk/>
            <pc:sldMk cId="1880475290" sldId="1434"/>
            <ac:cxnSpMk id="59" creationId="{7ABAE89E-96DC-DDB6-2909-5B35643140AB}"/>
          </ac:cxnSpMkLst>
        </pc:cxnChg>
        <pc:cxnChg chg="add mod">
          <ac:chgData name="Klemen Novak" userId="31d8bb84-de72-496b-b424-c43bd81d8b2d" providerId="ADAL" clId="{677D469F-A562-48FE-90F2-B3896078ED54}" dt="2024-10-12T16:17:31.922" v="1353" actId="1036"/>
          <ac:cxnSpMkLst>
            <pc:docMk/>
            <pc:sldMk cId="1880475290" sldId="1434"/>
            <ac:cxnSpMk id="60" creationId="{9F899239-7B36-8F3F-22DD-28E1902BC4F1}"/>
          </ac:cxnSpMkLst>
        </pc:cxnChg>
        <pc:cxnChg chg="add mod">
          <ac:chgData name="Klemen Novak" userId="31d8bb84-de72-496b-b424-c43bd81d8b2d" providerId="ADAL" clId="{677D469F-A562-48FE-90F2-B3896078ED54}" dt="2024-10-12T16:17:31.922" v="1353" actId="1036"/>
          <ac:cxnSpMkLst>
            <pc:docMk/>
            <pc:sldMk cId="1880475290" sldId="1434"/>
            <ac:cxnSpMk id="61" creationId="{CB954EB6-69F8-7FC0-5A31-880D12018993}"/>
          </ac:cxnSpMkLst>
        </pc:cxnChg>
        <pc:cxnChg chg="add mod">
          <ac:chgData name="Klemen Novak" userId="31d8bb84-de72-496b-b424-c43bd81d8b2d" providerId="ADAL" clId="{677D469F-A562-48FE-90F2-B3896078ED54}" dt="2024-10-12T16:17:31.922" v="1353" actId="1036"/>
          <ac:cxnSpMkLst>
            <pc:docMk/>
            <pc:sldMk cId="1880475290" sldId="1434"/>
            <ac:cxnSpMk id="62" creationId="{9D7B1142-6899-DE8D-D618-7C3D8F8D5742}"/>
          </ac:cxnSpMkLst>
        </pc:cxnChg>
        <pc:cxnChg chg="add mod">
          <ac:chgData name="Klemen Novak" userId="31d8bb84-de72-496b-b424-c43bd81d8b2d" providerId="ADAL" clId="{677D469F-A562-48FE-90F2-B3896078ED54}" dt="2024-10-12T16:17:31.922" v="1353" actId="1036"/>
          <ac:cxnSpMkLst>
            <pc:docMk/>
            <pc:sldMk cId="1880475290" sldId="1434"/>
            <ac:cxnSpMk id="63" creationId="{A398E949-48AC-E83A-7AFB-9A3060091060}"/>
          </ac:cxnSpMkLst>
        </pc:cxnChg>
      </pc:sldChg>
      <pc:sldChg chg="addSp delSp modSp add mod delAnim modAnim modNotesTx">
        <pc:chgData name="Klemen Novak" userId="31d8bb84-de72-496b-b424-c43bd81d8b2d" providerId="ADAL" clId="{677D469F-A562-48FE-90F2-B3896078ED54}" dt="2024-10-12T16:21:21.821" v="1435" actId="20577"/>
        <pc:sldMkLst>
          <pc:docMk/>
          <pc:sldMk cId="1579139299" sldId="1435"/>
        </pc:sldMkLst>
        <pc:spChg chg="add mod">
          <ac:chgData name="Klemen Novak" userId="31d8bb84-de72-496b-b424-c43bd81d8b2d" providerId="ADAL" clId="{677D469F-A562-48FE-90F2-B3896078ED54}" dt="2024-10-12T16:19:49.211" v="1399" actId="2711"/>
          <ac:spMkLst>
            <pc:docMk/>
            <pc:sldMk cId="1579139299" sldId="1435"/>
            <ac:spMk id="3" creationId="{FEEE1449-7EA2-0A3A-6017-FCE66D4D2F7C}"/>
          </ac:spMkLst>
        </pc:spChg>
        <pc:spChg chg="add mod">
          <ac:chgData name="Klemen Novak" userId="31d8bb84-de72-496b-b424-c43bd81d8b2d" providerId="ADAL" clId="{677D469F-A562-48FE-90F2-B3896078ED54}" dt="2024-10-12T16:19:49.211" v="1399" actId="2711"/>
          <ac:spMkLst>
            <pc:docMk/>
            <pc:sldMk cId="1579139299" sldId="1435"/>
            <ac:spMk id="4" creationId="{F49CEEA7-B995-6B8F-CAF8-AA5BCE559FD4}"/>
          </ac:spMkLst>
        </pc:spChg>
        <pc:spChg chg="del">
          <ac:chgData name="Klemen Novak" userId="31d8bb84-de72-496b-b424-c43bd81d8b2d" providerId="ADAL" clId="{677D469F-A562-48FE-90F2-B3896078ED54}" dt="2024-10-12T16:17:49.152" v="1356" actId="478"/>
          <ac:spMkLst>
            <pc:docMk/>
            <pc:sldMk cId="1579139299" sldId="1435"/>
            <ac:spMk id="6" creationId="{BFBA4E6D-0A9F-73DD-5AA0-357D6BF4F263}"/>
          </ac:spMkLst>
        </pc:spChg>
        <pc:spChg chg="del">
          <ac:chgData name="Klemen Novak" userId="31d8bb84-de72-496b-b424-c43bd81d8b2d" providerId="ADAL" clId="{677D469F-A562-48FE-90F2-B3896078ED54}" dt="2024-10-12T16:17:49.152" v="1356" actId="478"/>
          <ac:spMkLst>
            <pc:docMk/>
            <pc:sldMk cId="1579139299" sldId="1435"/>
            <ac:spMk id="7" creationId="{AA2407DF-300C-D6C5-FECB-786199333FED}"/>
          </ac:spMkLst>
        </pc:spChg>
        <pc:spChg chg="del">
          <ac:chgData name="Klemen Novak" userId="31d8bb84-de72-496b-b424-c43bd81d8b2d" providerId="ADAL" clId="{677D469F-A562-48FE-90F2-B3896078ED54}" dt="2024-10-12T16:17:49.152" v="1356" actId="478"/>
          <ac:spMkLst>
            <pc:docMk/>
            <pc:sldMk cId="1579139299" sldId="1435"/>
            <ac:spMk id="8" creationId="{18D5B6A0-E1E2-9E31-85E5-7E4A1D633391}"/>
          </ac:spMkLst>
        </pc:spChg>
        <pc:spChg chg="del">
          <ac:chgData name="Klemen Novak" userId="31d8bb84-de72-496b-b424-c43bd81d8b2d" providerId="ADAL" clId="{677D469F-A562-48FE-90F2-B3896078ED54}" dt="2024-10-12T16:17:49.152" v="1356" actId="478"/>
          <ac:spMkLst>
            <pc:docMk/>
            <pc:sldMk cId="1579139299" sldId="1435"/>
            <ac:spMk id="9" creationId="{8E7F2EA4-E43B-E6B0-B95A-F76D1D6E564D}"/>
          </ac:spMkLst>
        </pc:spChg>
        <pc:spChg chg="del">
          <ac:chgData name="Klemen Novak" userId="31d8bb84-de72-496b-b424-c43bd81d8b2d" providerId="ADAL" clId="{677D469F-A562-48FE-90F2-B3896078ED54}" dt="2024-10-12T16:17:49.152" v="1356" actId="478"/>
          <ac:spMkLst>
            <pc:docMk/>
            <pc:sldMk cId="1579139299" sldId="1435"/>
            <ac:spMk id="10" creationId="{E51BBB76-E31A-30E8-1736-A441F3738407}"/>
          </ac:spMkLst>
        </pc:spChg>
        <pc:spChg chg="del">
          <ac:chgData name="Klemen Novak" userId="31d8bb84-de72-496b-b424-c43bd81d8b2d" providerId="ADAL" clId="{677D469F-A562-48FE-90F2-B3896078ED54}" dt="2024-10-12T16:17:49.152" v="1356" actId="478"/>
          <ac:spMkLst>
            <pc:docMk/>
            <pc:sldMk cId="1579139299" sldId="1435"/>
            <ac:spMk id="11" creationId="{729DA983-8E2B-34AB-AE99-E28D023798F5}"/>
          </ac:spMkLst>
        </pc:spChg>
        <pc:spChg chg="del">
          <ac:chgData name="Klemen Novak" userId="31d8bb84-de72-496b-b424-c43bd81d8b2d" providerId="ADAL" clId="{677D469F-A562-48FE-90F2-B3896078ED54}" dt="2024-10-12T16:17:49.152" v="1356" actId="478"/>
          <ac:spMkLst>
            <pc:docMk/>
            <pc:sldMk cId="1579139299" sldId="1435"/>
            <ac:spMk id="12" creationId="{089650AC-D005-C96E-95AF-7D35C0E94CEE}"/>
          </ac:spMkLst>
        </pc:spChg>
        <pc:spChg chg="del">
          <ac:chgData name="Klemen Novak" userId="31d8bb84-de72-496b-b424-c43bd81d8b2d" providerId="ADAL" clId="{677D469F-A562-48FE-90F2-B3896078ED54}" dt="2024-10-12T16:17:49.152" v="1356" actId="478"/>
          <ac:spMkLst>
            <pc:docMk/>
            <pc:sldMk cId="1579139299" sldId="1435"/>
            <ac:spMk id="13" creationId="{7DC59AC3-4401-86CA-2B3E-49D4F9D5570D}"/>
          </ac:spMkLst>
        </pc:spChg>
        <pc:spChg chg="del">
          <ac:chgData name="Klemen Novak" userId="31d8bb84-de72-496b-b424-c43bd81d8b2d" providerId="ADAL" clId="{677D469F-A562-48FE-90F2-B3896078ED54}" dt="2024-10-12T16:17:49.152" v="1356" actId="478"/>
          <ac:spMkLst>
            <pc:docMk/>
            <pc:sldMk cId="1579139299" sldId="1435"/>
            <ac:spMk id="14" creationId="{F588BE47-1D1A-605F-830B-384180BE2B93}"/>
          </ac:spMkLst>
        </pc:spChg>
        <pc:spChg chg="mod">
          <ac:chgData name="Klemen Novak" userId="31d8bb84-de72-496b-b424-c43bd81d8b2d" providerId="ADAL" clId="{677D469F-A562-48FE-90F2-B3896078ED54}" dt="2024-10-12T16:18:12.150" v="1366" actId="20577"/>
          <ac:spMkLst>
            <pc:docMk/>
            <pc:sldMk cId="1579139299" sldId="1435"/>
            <ac:spMk id="16" creationId="{B1C5A30A-1C23-1635-72C5-368E93A52C81}"/>
          </ac:spMkLst>
        </pc:spChg>
        <pc:spChg chg="del">
          <ac:chgData name="Klemen Novak" userId="31d8bb84-de72-496b-b424-c43bd81d8b2d" providerId="ADAL" clId="{677D469F-A562-48FE-90F2-B3896078ED54}" dt="2024-10-12T16:17:49.152" v="1356" actId="478"/>
          <ac:spMkLst>
            <pc:docMk/>
            <pc:sldMk cId="1579139299" sldId="1435"/>
            <ac:spMk id="20" creationId="{D7C980F6-6BB8-CC96-4ABB-2C2DC056BDA9}"/>
          </ac:spMkLst>
        </pc:spChg>
        <pc:spChg chg="del">
          <ac:chgData name="Klemen Novak" userId="31d8bb84-de72-496b-b424-c43bd81d8b2d" providerId="ADAL" clId="{677D469F-A562-48FE-90F2-B3896078ED54}" dt="2024-10-12T16:17:49.152" v="1356" actId="478"/>
          <ac:spMkLst>
            <pc:docMk/>
            <pc:sldMk cId="1579139299" sldId="1435"/>
            <ac:spMk id="21" creationId="{B2830EB4-0714-EFCD-52CC-1CAB10ECAA37}"/>
          </ac:spMkLst>
        </pc:spChg>
        <pc:spChg chg="del">
          <ac:chgData name="Klemen Novak" userId="31d8bb84-de72-496b-b424-c43bd81d8b2d" providerId="ADAL" clId="{677D469F-A562-48FE-90F2-B3896078ED54}" dt="2024-10-12T16:17:49.152" v="1356" actId="478"/>
          <ac:spMkLst>
            <pc:docMk/>
            <pc:sldMk cId="1579139299" sldId="1435"/>
            <ac:spMk id="22" creationId="{574C2B3B-7B51-03EA-68CC-983470F5931D}"/>
          </ac:spMkLst>
        </pc:spChg>
        <pc:spChg chg="del">
          <ac:chgData name="Klemen Novak" userId="31d8bb84-de72-496b-b424-c43bd81d8b2d" providerId="ADAL" clId="{677D469F-A562-48FE-90F2-B3896078ED54}" dt="2024-10-12T16:17:49.152" v="1356" actId="478"/>
          <ac:spMkLst>
            <pc:docMk/>
            <pc:sldMk cId="1579139299" sldId="1435"/>
            <ac:spMk id="23" creationId="{0F95038A-D009-342A-5BDF-EC04C9999D71}"/>
          </ac:spMkLst>
        </pc:spChg>
        <pc:spChg chg="del">
          <ac:chgData name="Klemen Novak" userId="31d8bb84-de72-496b-b424-c43bd81d8b2d" providerId="ADAL" clId="{677D469F-A562-48FE-90F2-B3896078ED54}" dt="2024-10-12T16:17:49.152" v="1356" actId="478"/>
          <ac:spMkLst>
            <pc:docMk/>
            <pc:sldMk cId="1579139299" sldId="1435"/>
            <ac:spMk id="24" creationId="{EB0A7EC6-9EA0-3B98-53AC-0C2BE192CE08}"/>
          </ac:spMkLst>
        </pc:spChg>
        <pc:spChg chg="del">
          <ac:chgData name="Klemen Novak" userId="31d8bb84-de72-496b-b424-c43bd81d8b2d" providerId="ADAL" clId="{677D469F-A562-48FE-90F2-B3896078ED54}" dt="2024-10-12T16:17:49.152" v="1356" actId="478"/>
          <ac:spMkLst>
            <pc:docMk/>
            <pc:sldMk cId="1579139299" sldId="1435"/>
            <ac:spMk id="25" creationId="{191DBF32-50D2-58B7-0475-4F27215BFD04}"/>
          </ac:spMkLst>
        </pc:spChg>
        <pc:spChg chg="del">
          <ac:chgData name="Klemen Novak" userId="31d8bb84-de72-496b-b424-c43bd81d8b2d" providerId="ADAL" clId="{677D469F-A562-48FE-90F2-B3896078ED54}" dt="2024-10-12T16:17:49.152" v="1356" actId="478"/>
          <ac:spMkLst>
            <pc:docMk/>
            <pc:sldMk cId="1579139299" sldId="1435"/>
            <ac:spMk id="26" creationId="{9DCEE603-A0F5-AC7B-3B3C-C8C5FD1076DE}"/>
          </ac:spMkLst>
        </pc:spChg>
        <pc:spChg chg="del">
          <ac:chgData name="Klemen Novak" userId="31d8bb84-de72-496b-b424-c43bd81d8b2d" providerId="ADAL" clId="{677D469F-A562-48FE-90F2-B3896078ED54}" dt="2024-10-12T16:17:49.152" v="1356" actId="478"/>
          <ac:spMkLst>
            <pc:docMk/>
            <pc:sldMk cId="1579139299" sldId="1435"/>
            <ac:spMk id="28" creationId="{54BA7256-A93C-FDE6-1AD4-AC4D96BE401C}"/>
          </ac:spMkLst>
        </pc:spChg>
        <pc:spChg chg="del">
          <ac:chgData name="Klemen Novak" userId="31d8bb84-de72-496b-b424-c43bd81d8b2d" providerId="ADAL" clId="{677D469F-A562-48FE-90F2-B3896078ED54}" dt="2024-10-12T16:17:49.152" v="1356" actId="478"/>
          <ac:spMkLst>
            <pc:docMk/>
            <pc:sldMk cId="1579139299" sldId="1435"/>
            <ac:spMk id="31" creationId="{EF62D26A-8501-B785-1E52-90B651827D41}"/>
          </ac:spMkLst>
        </pc:spChg>
        <pc:spChg chg="del">
          <ac:chgData name="Klemen Novak" userId="31d8bb84-de72-496b-b424-c43bd81d8b2d" providerId="ADAL" clId="{677D469F-A562-48FE-90F2-B3896078ED54}" dt="2024-10-12T16:17:49.152" v="1356" actId="478"/>
          <ac:spMkLst>
            <pc:docMk/>
            <pc:sldMk cId="1579139299" sldId="1435"/>
            <ac:spMk id="34" creationId="{C90B48E7-13E7-48D6-BAA9-6306B95600D3}"/>
          </ac:spMkLst>
        </pc:spChg>
        <pc:spChg chg="del">
          <ac:chgData name="Klemen Novak" userId="31d8bb84-de72-496b-b424-c43bd81d8b2d" providerId="ADAL" clId="{677D469F-A562-48FE-90F2-B3896078ED54}" dt="2024-10-12T16:17:49.152" v="1356" actId="478"/>
          <ac:spMkLst>
            <pc:docMk/>
            <pc:sldMk cId="1579139299" sldId="1435"/>
            <ac:spMk id="37" creationId="{028C060C-61FA-7D7B-0724-B3C07CF8698E}"/>
          </ac:spMkLst>
        </pc:spChg>
        <pc:spChg chg="del">
          <ac:chgData name="Klemen Novak" userId="31d8bb84-de72-496b-b424-c43bd81d8b2d" providerId="ADAL" clId="{677D469F-A562-48FE-90F2-B3896078ED54}" dt="2024-10-12T16:17:49.152" v="1356" actId="478"/>
          <ac:spMkLst>
            <pc:docMk/>
            <pc:sldMk cId="1579139299" sldId="1435"/>
            <ac:spMk id="39" creationId="{CB9E19BB-B366-5B99-B6D8-CDD90F24A36D}"/>
          </ac:spMkLst>
        </pc:spChg>
        <pc:spChg chg="del">
          <ac:chgData name="Klemen Novak" userId="31d8bb84-de72-496b-b424-c43bd81d8b2d" providerId="ADAL" clId="{677D469F-A562-48FE-90F2-B3896078ED54}" dt="2024-10-12T16:17:49.152" v="1356" actId="478"/>
          <ac:spMkLst>
            <pc:docMk/>
            <pc:sldMk cId="1579139299" sldId="1435"/>
            <ac:spMk id="41" creationId="{8B41FB77-B96F-3359-B002-43BB281508E9}"/>
          </ac:spMkLst>
        </pc:spChg>
        <pc:spChg chg="add mod">
          <ac:chgData name="Klemen Novak" userId="31d8bb84-de72-496b-b424-c43bd81d8b2d" providerId="ADAL" clId="{677D469F-A562-48FE-90F2-B3896078ED54}" dt="2024-10-12T16:19:49.211" v="1399" actId="2711"/>
          <ac:spMkLst>
            <pc:docMk/>
            <pc:sldMk cId="1579139299" sldId="1435"/>
            <ac:spMk id="45" creationId="{32A3520F-B616-555C-4A3A-55B80D2DBE63}"/>
          </ac:spMkLst>
        </pc:spChg>
        <pc:spChg chg="del">
          <ac:chgData name="Klemen Novak" userId="31d8bb84-de72-496b-b424-c43bd81d8b2d" providerId="ADAL" clId="{677D469F-A562-48FE-90F2-B3896078ED54}" dt="2024-10-12T16:17:49.152" v="1356" actId="478"/>
          <ac:spMkLst>
            <pc:docMk/>
            <pc:sldMk cId="1579139299" sldId="1435"/>
            <ac:spMk id="48" creationId="{B470A9EC-91F0-9058-51F4-B8B82D52CCF1}"/>
          </ac:spMkLst>
        </pc:spChg>
        <pc:spChg chg="del">
          <ac:chgData name="Klemen Novak" userId="31d8bb84-de72-496b-b424-c43bd81d8b2d" providerId="ADAL" clId="{677D469F-A562-48FE-90F2-B3896078ED54}" dt="2024-10-12T16:17:49.152" v="1356" actId="478"/>
          <ac:spMkLst>
            <pc:docMk/>
            <pc:sldMk cId="1579139299" sldId="1435"/>
            <ac:spMk id="51" creationId="{63B865D9-80C9-E83A-E148-CB4D5AEEEDB7}"/>
          </ac:spMkLst>
        </pc:spChg>
        <pc:spChg chg="del">
          <ac:chgData name="Klemen Novak" userId="31d8bb84-de72-496b-b424-c43bd81d8b2d" providerId="ADAL" clId="{677D469F-A562-48FE-90F2-B3896078ED54}" dt="2024-10-12T16:17:49.152" v="1356" actId="478"/>
          <ac:spMkLst>
            <pc:docMk/>
            <pc:sldMk cId="1579139299" sldId="1435"/>
            <ac:spMk id="53" creationId="{EBADC58D-1DBB-4B67-43CC-4DBC2FF84471}"/>
          </ac:spMkLst>
        </pc:spChg>
        <pc:spChg chg="del">
          <ac:chgData name="Klemen Novak" userId="31d8bb84-de72-496b-b424-c43bd81d8b2d" providerId="ADAL" clId="{677D469F-A562-48FE-90F2-B3896078ED54}" dt="2024-10-12T16:17:49.152" v="1356" actId="478"/>
          <ac:spMkLst>
            <pc:docMk/>
            <pc:sldMk cId="1579139299" sldId="1435"/>
            <ac:spMk id="54" creationId="{8FA8B210-768D-9D05-5086-19BEDF7D76CC}"/>
          </ac:spMkLst>
        </pc:spChg>
        <pc:spChg chg="del">
          <ac:chgData name="Klemen Novak" userId="31d8bb84-de72-496b-b424-c43bd81d8b2d" providerId="ADAL" clId="{677D469F-A562-48FE-90F2-B3896078ED54}" dt="2024-10-12T16:17:49.152" v="1356" actId="478"/>
          <ac:spMkLst>
            <pc:docMk/>
            <pc:sldMk cId="1579139299" sldId="1435"/>
            <ac:spMk id="56" creationId="{E5749FE3-2CC8-B28F-1E27-DD09E947A56F}"/>
          </ac:spMkLst>
        </pc:spChg>
        <pc:spChg chg="add mod">
          <ac:chgData name="Klemen Novak" userId="31d8bb84-de72-496b-b424-c43bd81d8b2d" providerId="ADAL" clId="{677D469F-A562-48FE-90F2-B3896078ED54}" dt="2024-10-12T16:19:49.211" v="1399" actId="2711"/>
          <ac:spMkLst>
            <pc:docMk/>
            <pc:sldMk cId="1579139299" sldId="1435"/>
            <ac:spMk id="64" creationId="{B6273815-74E5-6084-A2B4-629B35119ED9}"/>
          </ac:spMkLst>
        </pc:spChg>
        <pc:spChg chg="add mod">
          <ac:chgData name="Klemen Novak" userId="31d8bb84-de72-496b-b424-c43bd81d8b2d" providerId="ADAL" clId="{677D469F-A562-48FE-90F2-B3896078ED54}" dt="2024-10-12T16:19:49.211" v="1399" actId="2711"/>
          <ac:spMkLst>
            <pc:docMk/>
            <pc:sldMk cId="1579139299" sldId="1435"/>
            <ac:spMk id="65" creationId="{E9275CB4-1AAE-0733-7FE7-5C76C07E42CC}"/>
          </ac:spMkLst>
        </pc:spChg>
        <pc:spChg chg="add mod">
          <ac:chgData name="Klemen Novak" userId="31d8bb84-de72-496b-b424-c43bd81d8b2d" providerId="ADAL" clId="{677D469F-A562-48FE-90F2-B3896078ED54}" dt="2024-10-12T16:19:49.211" v="1399" actId="2711"/>
          <ac:spMkLst>
            <pc:docMk/>
            <pc:sldMk cId="1579139299" sldId="1435"/>
            <ac:spMk id="66" creationId="{AFA5F679-898A-3807-7E27-06E2D6C0FED7}"/>
          </ac:spMkLst>
        </pc:spChg>
        <pc:spChg chg="add mod">
          <ac:chgData name="Klemen Novak" userId="31d8bb84-de72-496b-b424-c43bd81d8b2d" providerId="ADAL" clId="{677D469F-A562-48FE-90F2-B3896078ED54}" dt="2024-10-12T16:19:49.211" v="1399" actId="2711"/>
          <ac:spMkLst>
            <pc:docMk/>
            <pc:sldMk cId="1579139299" sldId="1435"/>
            <ac:spMk id="67" creationId="{7CF3312E-B99F-BC56-5A3F-F568BD3AE9B5}"/>
          </ac:spMkLst>
        </pc:spChg>
        <pc:spChg chg="add mod">
          <ac:chgData name="Klemen Novak" userId="31d8bb84-de72-496b-b424-c43bd81d8b2d" providerId="ADAL" clId="{677D469F-A562-48FE-90F2-B3896078ED54}" dt="2024-10-12T16:19:49.211" v="1399" actId="2711"/>
          <ac:spMkLst>
            <pc:docMk/>
            <pc:sldMk cId="1579139299" sldId="1435"/>
            <ac:spMk id="68" creationId="{20016700-730F-FCC0-D8EE-968705D7750A}"/>
          </ac:spMkLst>
        </pc:spChg>
        <pc:spChg chg="add mod">
          <ac:chgData name="Klemen Novak" userId="31d8bb84-de72-496b-b424-c43bd81d8b2d" providerId="ADAL" clId="{677D469F-A562-48FE-90F2-B3896078ED54}" dt="2024-10-12T16:19:49.211" v="1399" actId="2711"/>
          <ac:spMkLst>
            <pc:docMk/>
            <pc:sldMk cId="1579139299" sldId="1435"/>
            <ac:spMk id="69" creationId="{54180D4D-E0C9-4F37-DFE3-6ED401AE8694}"/>
          </ac:spMkLst>
        </pc:spChg>
        <pc:spChg chg="add mod">
          <ac:chgData name="Klemen Novak" userId="31d8bb84-de72-496b-b424-c43bd81d8b2d" providerId="ADAL" clId="{677D469F-A562-48FE-90F2-B3896078ED54}" dt="2024-10-12T16:19:49.211" v="1399" actId="2711"/>
          <ac:spMkLst>
            <pc:docMk/>
            <pc:sldMk cId="1579139299" sldId="1435"/>
            <ac:spMk id="70" creationId="{62824C60-9D5F-EAC2-61BF-15A7412E33C9}"/>
          </ac:spMkLst>
        </pc:spChg>
        <pc:spChg chg="add mod">
          <ac:chgData name="Klemen Novak" userId="31d8bb84-de72-496b-b424-c43bd81d8b2d" providerId="ADAL" clId="{677D469F-A562-48FE-90F2-B3896078ED54}" dt="2024-10-12T16:19:49.211" v="1399" actId="2711"/>
          <ac:spMkLst>
            <pc:docMk/>
            <pc:sldMk cId="1579139299" sldId="1435"/>
            <ac:spMk id="76" creationId="{5D6B98E9-0E16-2B0B-24FE-6DA04DD1B239}"/>
          </ac:spMkLst>
        </pc:spChg>
        <pc:spChg chg="add mod">
          <ac:chgData name="Klemen Novak" userId="31d8bb84-de72-496b-b424-c43bd81d8b2d" providerId="ADAL" clId="{677D469F-A562-48FE-90F2-B3896078ED54}" dt="2024-10-12T16:19:49.211" v="1399" actId="2711"/>
          <ac:spMkLst>
            <pc:docMk/>
            <pc:sldMk cId="1579139299" sldId="1435"/>
            <ac:spMk id="77" creationId="{03B1C6FE-46F7-7756-1B9B-E4D4D0613FE5}"/>
          </ac:spMkLst>
        </pc:spChg>
        <pc:spChg chg="add mod">
          <ac:chgData name="Klemen Novak" userId="31d8bb84-de72-496b-b424-c43bd81d8b2d" providerId="ADAL" clId="{677D469F-A562-48FE-90F2-B3896078ED54}" dt="2024-10-12T16:19:49.211" v="1399" actId="2711"/>
          <ac:spMkLst>
            <pc:docMk/>
            <pc:sldMk cId="1579139299" sldId="1435"/>
            <ac:spMk id="78" creationId="{5F13E508-3B10-9F77-49F2-913BED3F9C86}"/>
          </ac:spMkLst>
        </pc:spChg>
        <pc:spChg chg="add mod">
          <ac:chgData name="Klemen Novak" userId="31d8bb84-de72-496b-b424-c43bd81d8b2d" providerId="ADAL" clId="{677D469F-A562-48FE-90F2-B3896078ED54}" dt="2024-10-12T16:19:49.211" v="1399" actId="2711"/>
          <ac:spMkLst>
            <pc:docMk/>
            <pc:sldMk cId="1579139299" sldId="1435"/>
            <ac:spMk id="79" creationId="{4BA1C95C-B58E-463F-1314-305818DDBB97}"/>
          </ac:spMkLst>
        </pc:spChg>
        <pc:spChg chg="add mod">
          <ac:chgData name="Klemen Novak" userId="31d8bb84-de72-496b-b424-c43bd81d8b2d" providerId="ADAL" clId="{677D469F-A562-48FE-90F2-B3896078ED54}" dt="2024-10-12T16:19:49.211" v="1399" actId="2711"/>
          <ac:spMkLst>
            <pc:docMk/>
            <pc:sldMk cId="1579139299" sldId="1435"/>
            <ac:spMk id="80" creationId="{545CC1C7-ED43-1F5E-02F6-3F993F46FC8F}"/>
          </ac:spMkLst>
        </pc:spChg>
        <pc:spChg chg="add mod">
          <ac:chgData name="Klemen Novak" userId="31d8bb84-de72-496b-b424-c43bd81d8b2d" providerId="ADAL" clId="{677D469F-A562-48FE-90F2-B3896078ED54}" dt="2024-10-12T16:19:49.211" v="1399" actId="2711"/>
          <ac:spMkLst>
            <pc:docMk/>
            <pc:sldMk cId="1579139299" sldId="1435"/>
            <ac:spMk id="81" creationId="{C82F6A9C-463E-03EA-AC26-73C658C5CB78}"/>
          </ac:spMkLst>
        </pc:spChg>
        <pc:spChg chg="add mod">
          <ac:chgData name="Klemen Novak" userId="31d8bb84-de72-496b-b424-c43bd81d8b2d" providerId="ADAL" clId="{677D469F-A562-48FE-90F2-B3896078ED54}" dt="2024-10-12T16:19:49.211" v="1399" actId="2711"/>
          <ac:spMkLst>
            <pc:docMk/>
            <pc:sldMk cId="1579139299" sldId="1435"/>
            <ac:spMk id="82" creationId="{3BCEC90D-0257-E44D-263C-663D0E0A0D34}"/>
          </ac:spMkLst>
        </pc:spChg>
        <pc:spChg chg="add mod">
          <ac:chgData name="Klemen Novak" userId="31d8bb84-de72-496b-b424-c43bd81d8b2d" providerId="ADAL" clId="{677D469F-A562-48FE-90F2-B3896078ED54}" dt="2024-10-12T16:19:49.211" v="1399" actId="2711"/>
          <ac:spMkLst>
            <pc:docMk/>
            <pc:sldMk cId="1579139299" sldId="1435"/>
            <ac:spMk id="83" creationId="{EF7E0A80-A363-0C8D-0463-38C6DF7CA860}"/>
          </ac:spMkLst>
        </pc:spChg>
        <pc:spChg chg="add mod">
          <ac:chgData name="Klemen Novak" userId="31d8bb84-de72-496b-b424-c43bd81d8b2d" providerId="ADAL" clId="{677D469F-A562-48FE-90F2-B3896078ED54}" dt="2024-10-12T16:19:49.211" v="1399" actId="2711"/>
          <ac:spMkLst>
            <pc:docMk/>
            <pc:sldMk cId="1579139299" sldId="1435"/>
            <ac:spMk id="86" creationId="{2E3C9F20-2074-6B64-F5F1-B7A932FC95A6}"/>
          </ac:spMkLst>
        </pc:spChg>
        <pc:spChg chg="add mod">
          <ac:chgData name="Klemen Novak" userId="31d8bb84-de72-496b-b424-c43bd81d8b2d" providerId="ADAL" clId="{677D469F-A562-48FE-90F2-B3896078ED54}" dt="2024-10-12T16:19:49.211" v="1399" actId="2711"/>
          <ac:spMkLst>
            <pc:docMk/>
            <pc:sldMk cId="1579139299" sldId="1435"/>
            <ac:spMk id="89" creationId="{D180F1EF-DF84-8868-7949-51E8C9D85896}"/>
          </ac:spMkLst>
        </pc:spChg>
        <pc:spChg chg="add mod">
          <ac:chgData name="Klemen Novak" userId="31d8bb84-de72-496b-b424-c43bd81d8b2d" providerId="ADAL" clId="{677D469F-A562-48FE-90F2-B3896078ED54}" dt="2024-10-12T16:19:49.211" v="1399" actId="2711"/>
          <ac:spMkLst>
            <pc:docMk/>
            <pc:sldMk cId="1579139299" sldId="1435"/>
            <ac:spMk id="92" creationId="{8643EBCA-2097-5EAE-8904-6360CC4D6DC4}"/>
          </ac:spMkLst>
        </pc:spChg>
        <pc:spChg chg="add mod">
          <ac:chgData name="Klemen Novak" userId="31d8bb84-de72-496b-b424-c43bd81d8b2d" providerId="ADAL" clId="{677D469F-A562-48FE-90F2-B3896078ED54}" dt="2024-10-12T16:19:49.211" v="1399" actId="2711"/>
          <ac:spMkLst>
            <pc:docMk/>
            <pc:sldMk cId="1579139299" sldId="1435"/>
            <ac:spMk id="95" creationId="{DC114E0F-4E8E-F46C-852C-3B49A7D3A3F6}"/>
          </ac:spMkLst>
        </pc:spChg>
        <pc:spChg chg="add mod">
          <ac:chgData name="Klemen Novak" userId="31d8bb84-de72-496b-b424-c43bd81d8b2d" providerId="ADAL" clId="{677D469F-A562-48FE-90F2-B3896078ED54}" dt="2024-10-12T16:19:49.211" v="1399" actId="2711"/>
          <ac:spMkLst>
            <pc:docMk/>
            <pc:sldMk cId="1579139299" sldId="1435"/>
            <ac:spMk id="99" creationId="{B1D71966-2029-5E7D-AC29-698597DA7FCE}"/>
          </ac:spMkLst>
        </pc:spChg>
        <pc:spChg chg="add mod">
          <ac:chgData name="Klemen Novak" userId="31d8bb84-de72-496b-b424-c43bd81d8b2d" providerId="ADAL" clId="{677D469F-A562-48FE-90F2-B3896078ED54}" dt="2024-10-12T16:19:49.211" v="1399" actId="2711"/>
          <ac:spMkLst>
            <pc:docMk/>
            <pc:sldMk cId="1579139299" sldId="1435"/>
            <ac:spMk id="101" creationId="{F9C0DBCD-F4A6-272B-71B9-0FE294EF80C3}"/>
          </ac:spMkLst>
        </pc:spChg>
        <pc:spChg chg="add mod">
          <ac:chgData name="Klemen Novak" userId="31d8bb84-de72-496b-b424-c43bd81d8b2d" providerId="ADAL" clId="{677D469F-A562-48FE-90F2-B3896078ED54}" dt="2024-10-12T16:19:49.211" v="1399" actId="2711"/>
          <ac:spMkLst>
            <pc:docMk/>
            <pc:sldMk cId="1579139299" sldId="1435"/>
            <ac:spMk id="107" creationId="{64476484-0B72-C584-C099-8646C7F0BCE6}"/>
          </ac:spMkLst>
        </pc:spChg>
        <pc:spChg chg="add mod">
          <ac:chgData name="Klemen Novak" userId="31d8bb84-de72-496b-b424-c43bd81d8b2d" providerId="ADAL" clId="{677D469F-A562-48FE-90F2-B3896078ED54}" dt="2024-10-12T16:19:49.211" v="1399" actId="2711"/>
          <ac:spMkLst>
            <pc:docMk/>
            <pc:sldMk cId="1579139299" sldId="1435"/>
            <ac:spMk id="109" creationId="{E7B2799D-D992-22AA-7A05-572612EFC5FD}"/>
          </ac:spMkLst>
        </pc:spChg>
        <pc:spChg chg="add mod">
          <ac:chgData name="Klemen Novak" userId="31d8bb84-de72-496b-b424-c43bd81d8b2d" providerId="ADAL" clId="{677D469F-A562-48FE-90F2-B3896078ED54}" dt="2024-10-12T16:20:36.073" v="1418" actId="1036"/>
          <ac:spMkLst>
            <pc:docMk/>
            <pc:sldMk cId="1579139299" sldId="1435"/>
            <ac:spMk id="112" creationId="{C44FBB87-5501-7968-C2DC-68A8CD8246E7}"/>
          </ac:spMkLst>
        </pc:spChg>
        <pc:spChg chg="add mod">
          <ac:chgData name="Klemen Novak" userId="31d8bb84-de72-496b-b424-c43bd81d8b2d" providerId="ADAL" clId="{677D469F-A562-48FE-90F2-B3896078ED54}" dt="2024-10-12T16:21:10.941" v="1429" actId="1036"/>
          <ac:spMkLst>
            <pc:docMk/>
            <pc:sldMk cId="1579139299" sldId="1435"/>
            <ac:spMk id="113" creationId="{4421CF04-B509-4A7D-5EBF-6B09252D8057}"/>
          </ac:spMkLst>
        </pc:spChg>
        <pc:spChg chg="add mod">
          <ac:chgData name="Klemen Novak" userId="31d8bb84-de72-496b-b424-c43bd81d8b2d" providerId="ADAL" clId="{677D469F-A562-48FE-90F2-B3896078ED54}" dt="2024-10-12T16:19:49.211" v="1399" actId="2711"/>
          <ac:spMkLst>
            <pc:docMk/>
            <pc:sldMk cId="1579139299" sldId="1435"/>
            <ac:spMk id="118" creationId="{3CA79331-5771-ED81-BA74-C2C16324BED9}"/>
          </ac:spMkLst>
        </pc:spChg>
        <pc:cxnChg chg="add mod">
          <ac:chgData name="Klemen Novak" userId="31d8bb84-de72-496b-b424-c43bd81d8b2d" providerId="ADAL" clId="{677D469F-A562-48FE-90F2-B3896078ED54}" dt="2024-10-12T16:19:49.211" v="1399" actId="2711"/>
          <ac:cxnSpMkLst>
            <pc:docMk/>
            <pc:sldMk cId="1579139299" sldId="1435"/>
            <ac:cxnSpMk id="2" creationId="{FC3CFE93-3299-0877-CCBD-A5CBD0D4B256}"/>
          </ac:cxnSpMkLst>
        </pc:cxnChg>
        <pc:cxnChg chg="del">
          <ac:chgData name="Klemen Novak" userId="31d8bb84-de72-496b-b424-c43bd81d8b2d" providerId="ADAL" clId="{677D469F-A562-48FE-90F2-B3896078ED54}" dt="2024-10-12T16:17:49.152" v="1356" actId="478"/>
          <ac:cxnSpMkLst>
            <pc:docMk/>
            <pc:sldMk cId="1579139299" sldId="1435"/>
            <ac:cxnSpMk id="5" creationId="{C948B07E-DD1B-75F2-A7F5-9A4CC002E805}"/>
          </ac:cxnSpMkLst>
        </pc:cxnChg>
        <pc:cxnChg chg="del">
          <ac:chgData name="Klemen Novak" userId="31d8bb84-de72-496b-b424-c43bd81d8b2d" providerId="ADAL" clId="{677D469F-A562-48FE-90F2-B3896078ED54}" dt="2024-10-12T16:17:49.152" v="1356" actId="478"/>
          <ac:cxnSpMkLst>
            <pc:docMk/>
            <pc:sldMk cId="1579139299" sldId="1435"/>
            <ac:cxnSpMk id="15" creationId="{E5157019-20D7-CC34-98C7-DF560450C73A}"/>
          </ac:cxnSpMkLst>
        </pc:cxnChg>
        <pc:cxnChg chg="del">
          <ac:chgData name="Klemen Novak" userId="31d8bb84-de72-496b-b424-c43bd81d8b2d" providerId="ADAL" clId="{677D469F-A562-48FE-90F2-B3896078ED54}" dt="2024-10-12T16:17:49.152" v="1356" actId="478"/>
          <ac:cxnSpMkLst>
            <pc:docMk/>
            <pc:sldMk cId="1579139299" sldId="1435"/>
            <ac:cxnSpMk id="17" creationId="{6BBDCAB0-99A9-F2DF-D10B-3DFDD9A01CC8}"/>
          </ac:cxnSpMkLst>
        </pc:cxnChg>
        <pc:cxnChg chg="del">
          <ac:chgData name="Klemen Novak" userId="31d8bb84-de72-496b-b424-c43bd81d8b2d" providerId="ADAL" clId="{677D469F-A562-48FE-90F2-B3896078ED54}" dt="2024-10-12T16:17:49.152" v="1356" actId="478"/>
          <ac:cxnSpMkLst>
            <pc:docMk/>
            <pc:sldMk cId="1579139299" sldId="1435"/>
            <ac:cxnSpMk id="18" creationId="{EA961C5E-5F2B-E37E-A4CC-43F30A339A36}"/>
          </ac:cxnSpMkLst>
        </pc:cxnChg>
        <pc:cxnChg chg="del">
          <ac:chgData name="Klemen Novak" userId="31d8bb84-de72-496b-b424-c43bd81d8b2d" providerId="ADAL" clId="{677D469F-A562-48FE-90F2-B3896078ED54}" dt="2024-10-12T16:17:49.152" v="1356" actId="478"/>
          <ac:cxnSpMkLst>
            <pc:docMk/>
            <pc:sldMk cId="1579139299" sldId="1435"/>
            <ac:cxnSpMk id="19" creationId="{93490895-0827-3B0E-376D-7624A13E9189}"/>
          </ac:cxnSpMkLst>
        </pc:cxnChg>
        <pc:cxnChg chg="del mod">
          <ac:chgData name="Klemen Novak" userId="31d8bb84-de72-496b-b424-c43bd81d8b2d" providerId="ADAL" clId="{677D469F-A562-48FE-90F2-B3896078ED54}" dt="2024-10-12T16:17:49.152" v="1356" actId="478"/>
          <ac:cxnSpMkLst>
            <pc:docMk/>
            <pc:sldMk cId="1579139299" sldId="1435"/>
            <ac:cxnSpMk id="27" creationId="{42F17723-ECFC-ECC2-E5BF-20F117581197}"/>
          </ac:cxnSpMkLst>
        </pc:cxnChg>
        <pc:cxnChg chg="del mod">
          <ac:chgData name="Klemen Novak" userId="31d8bb84-de72-496b-b424-c43bd81d8b2d" providerId="ADAL" clId="{677D469F-A562-48FE-90F2-B3896078ED54}" dt="2024-10-12T16:17:49.152" v="1356" actId="478"/>
          <ac:cxnSpMkLst>
            <pc:docMk/>
            <pc:sldMk cId="1579139299" sldId="1435"/>
            <ac:cxnSpMk id="29" creationId="{9BD594ED-9D60-9642-668A-3D4F2F36E1CF}"/>
          </ac:cxnSpMkLst>
        </pc:cxnChg>
        <pc:cxnChg chg="del mod">
          <ac:chgData name="Klemen Novak" userId="31d8bb84-de72-496b-b424-c43bd81d8b2d" providerId="ADAL" clId="{677D469F-A562-48FE-90F2-B3896078ED54}" dt="2024-10-12T16:17:49.152" v="1356" actId="478"/>
          <ac:cxnSpMkLst>
            <pc:docMk/>
            <pc:sldMk cId="1579139299" sldId="1435"/>
            <ac:cxnSpMk id="30" creationId="{E3BBA9EC-277B-337A-28AC-3BEEAA50DC4A}"/>
          </ac:cxnSpMkLst>
        </pc:cxnChg>
        <pc:cxnChg chg="del mod">
          <ac:chgData name="Klemen Novak" userId="31d8bb84-de72-496b-b424-c43bd81d8b2d" providerId="ADAL" clId="{677D469F-A562-48FE-90F2-B3896078ED54}" dt="2024-10-12T16:17:49.152" v="1356" actId="478"/>
          <ac:cxnSpMkLst>
            <pc:docMk/>
            <pc:sldMk cId="1579139299" sldId="1435"/>
            <ac:cxnSpMk id="32" creationId="{B0E5349C-FEF7-F46B-3CC3-5DF3FA19F943}"/>
          </ac:cxnSpMkLst>
        </pc:cxnChg>
        <pc:cxnChg chg="del mod">
          <ac:chgData name="Klemen Novak" userId="31d8bb84-de72-496b-b424-c43bd81d8b2d" providerId="ADAL" clId="{677D469F-A562-48FE-90F2-B3896078ED54}" dt="2024-10-12T16:17:49.152" v="1356" actId="478"/>
          <ac:cxnSpMkLst>
            <pc:docMk/>
            <pc:sldMk cId="1579139299" sldId="1435"/>
            <ac:cxnSpMk id="33" creationId="{E86B46FC-D89F-7183-CE07-A25DD13E9370}"/>
          </ac:cxnSpMkLst>
        </pc:cxnChg>
        <pc:cxnChg chg="del mod">
          <ac:chgData name="Klemen Novak" userId="31d8bb84-de72-496b-b424-c43bd81d8b2d" providerId="ADAL" clId="{677D469F-A562-48FE-90F2-B3896078ED54}" dt="2024-10-12T16:17:49.152" v="1356" actId="478"/>
          <ac:cxnSpMkLst>
            <pc:docMk/>
            <pc:sldMk cId="1579139299" sldId="1435"/>
            <ac:cxnSpMk id="35" creationId="{10364FB2-A8A6-4084-3BA5-A2B9E2F33505}"/>
          </ac:cxnSpMkLst>
        </pc:cxnChg>
        <pc:cxnChg chg="del mod">
          <ac:chgData name="Klemen Novak" userId="31d8bb84-de72-496b-b424-c43bd81d8b2d" providerId="ADAL" clId="{677D469F-A562-48FE-90F2-B3896078ED54}" dt="2024-10-12T16:17:49.152" v="1356" actId="478"/>
          <ac:cxnSpMkLst>
            <pc:docMk/>
            <pc:sldMk cId="1579139299" sldId="1435"/>
            <ac:cxnSpMk id="36" creationId="{3C9374E3-90B8-3BB0-62D0-F8F3F930B999}"/>
          </ac:cxnSpMkLst>
        </pc:cxnChg>
        <pc:cxnChg chg="del mod">
          <ac:chgData name="Klemen Novak" userId="31d8bb84-de72-496b-b424-c43bd81d8b2d" providerId="ADAL" clId="{677D469F-A562-48FE-90F2-B3896078ED54}" dt="2024-10-12T16:17:49.152" v="1356" actId="478"/>
          <ac:cxnSpMkLst>
            <pc:docMk/>
            <pc:sldMk cId="1579139299" sldId="1435"/>
            <ac:cxnSpMk id="38" creationId="{262E841D-1DDC-1A92-CB55-DC9D4F9877F6}"/>
          </ac:cxnSpMkLst>
        </pc:cxnChg>
        <pc:cxnChg chg="del mod">
          <ac:chgData name="Klemen Novak" userId="31d8bb84-de72-496b-b424-c43bd81d8b2d" providerId="ADAL" clId="{677D469F-A562-48FE-90F2-B3896078ED54}" dt="2024-10-12T16:17:49.152" v="1356" actId="478"/>
          <ac:cxnSpMkLst>
            <pc:docMk/>
            <pc:sldMk cId="1579139299" sldId="1435"/>
            <ac:cxnSpMk id="40" creationId="{E7864E83-64C3-62D7-81C5-0F7E6A52D327}"/>
          </ac:cxnSpMkLst>
        </pc:cxnChg>
        <pc:cxnChg chg="del mod">
          <ac:chgData name="Klemen Novak" userId="31d8bb84-de72-496b-b424-c43bd81d8b2d" providerId="ADAL" clId="{677D469F-A562-48FE-90F2-B3896078ED54}" dt="2024-10-12T16:17:49.152" v="1356" actId="478"/>
          <ac:cxnSpMkLst>
            <pc:docMk/>
            <pc:sldMk cId="1579139299" sldId="1435"/>
            <ac:cxnSpMk id="42" creationId="{46BC5242-9133-1244-D43D-62F9ADA45CC6}"/>
          </ac:cxnSpMkLst>
        </pc:cxnChg>
        <pc:cxnChg chg="del mod">
          <ac:chgData name="Klemen Novak" userId="31d8bb84-de72-496b-b424-c43bd81d8b2d" providerId="ADAL" clId="{677D469F-A562-48FE-90F2-B3896078ED54}" dt="2024-10-12T16:17:49.152" v="1356" actId="478"/>
          <ac:cxnSpMkLst>
            <pc:docMk/>
            <pc:sldMk cId="1579139299" sldId="1435"/>
            <ac:cxnSpMk id="43" creationId="{77F7528C-B969-A4E2-5375-54956871A8DF}"/>
          </ac:cxnSpMkLst>
        </pc:cxnChg>
        <pc:cxnChg chg="del mod">
          <ac:chgData name="Klemen Novak" userId="31d8bb84-de72-496b-b424-c43bd81d8b2d" providerId="ADAL" clId="{677D469F-A562-48FE-90F2-B3896078ED54}" dt="2024-10-12T16:17:49.152" v="1356" actId="478"/>
          <ac:cxnSpMkLst>
            <pc:docMk/>
            <pc:sldMk cId="1579139299" sldId="1435"/>
            <ac:cxnSpMk id="44" creationId="{71EA0CFE-8618-6DEE-42F0-1405C5F72F7A}"/>
          </ac:cxnSpMkLst>
        </pc:cxnChg>
        <pc:cxnChg chg="del mod">
          <ac:chgData name="Klemen Novak" userId="31d8bb84-de72-496b-b424-c43bd81d8b2d" providerId="ADAL" clId="{677D469F-A562-48FE-90F2-B3896078ED54}" dt="2024-10-12T16:17:49.152" v="1356" actId="478"/>
          <ac:cxnSpMkLst>
            <pc:docMk/>
            <pc:sldMk cId="1579139299" sldId="1435"/>
            <ac:cxnSpMk id="46" creationId="{6E3B4FD1-57A6-BC98-FF41-21D5853E3402}"/>
          </ac:cxnSpMkLst>
        </pc:cxnChg>
        <pc:cxnChg chg="del mod">
          <ac:chgData name="Klemen Novak" userId="31d8bb84-de72-496b-b424-c43bd81d8b2d" providerId="ADAL" clId="{677D469F-A562-48FE-90F2-B3896078ED54}" dt="2024-10-12T16:17:49.152" v="1356" actId="478"/>
          <ac:cxnSpMkLst>
            <pc:docMk/>
            <pc:sldMk cId="1579139299" sldId="1435"/>
            <ac:cxnSpMk id="47" creationId="{E1612D7F-983D-A8C8-A476-F85E37AF95DC}"/>
          </ac:cxnSpMkLst>
        </pc:cxnChg>
        <pc:cxnChg chg="del mod">
          <ac:chgData name="Klemen Novak" userId="31d8bb84-de72-496b-b424-c43bd81d8b2d" providerId="ADAL" clId="{677D469F-A562-48FE-90F2-B3896078ED54}" dt="2024-10-12T16:17:49.152" v="1356" actId="478"/>
          <ac:cxnSpMkLst>
            <pc:docMk/>
            <pc:sldMk cId="1579139299" sldId="1435"/>
            <ac:cxnSpMk id="49" creationId="{1E20DE73-6672-9734-C65A-9D29F9C98D34}"/>
          </ac:cxnSpMkLst>
        </pc:cxnChg>
        <pc:cxnChg chg="del mod">
          <ac:chgData name="Klemen Novak" userId="31d8bb84-de72-496b-b424-c43bd81d8b2d" providerId="ADAL" clId="{677D469F-A562-48FE-90F2-B3896078ED54}" dt="2024-10-12T16:17:49.152" v="1356" actId="478"/>
          <ac:cxnSpMkLst>
            <pc:docMk/>
            <pc:sldMk cId="1579139299" sldId="1435"/>
            <ac:cxnSpMk id="50" creationId="{8F6D03BB-6BB4-EBC2-0CA1-1EC1EFC3F0E2}"/>
          </ac:cxnSpMkLst>
        </pc:cxnChg>
        <pc:cxnChg chg="del mod">
          <ac:chgData name="Klemen Novak" userId="31d8bb84-de72-496b-b424-c43bd81d8b2d" providerId="ADAL" clId="{677D469F-A562-48FE-90F2-B3896078ED54}" dt="2024-10-12T16:17:49.152" v="1356" actId="478"/>
          <ac:cxnSpMkLst>
            <pc:docMk/>
            <pc:sldMk cId="1579139299" sldId="1435"/>
            <ac:cxnSpMk id="52" creationId="{21AFB26F-E03E-5C66-C310-00CF645A02FC}"/>
          </ac:cxnSpMkLst>
        </pc:cxnChg>
        <pc:cxnChg chg="del mod">
          <ac:chgData name="Klemen Novak" userId="31d8bb84-de72-496b-b424-c43bd81d8b2d" providerId="ADAL" clId="{677D469F-A562-48FE-90F2-B3896078ED54}" dt="2024-10-12T16:17:49.152" v="1356" actId="478"/>
          <ac:cxnSpMkLst>
            <pc:docMk/>
            <pc:sldMk cId="1579139299" sldId="1435"/>
            <ac:cxnSpMk id="55" creationId="{25F478EE-0834-5FA9-0108-85D2657EB1B8}"/>
          </ac:cxnSpMkLst>
        </pc:cxnChg>
        <pc:cxnChg chg="del mod">
          <ac:chgData name="Klemen Novak" userId="31d8bb84-de72-496b-b424-c43bd81d8b2d" providerId="ADAL" clId="{677D469F-A562-48FE-90F2-B3896078ED54}" dt="2024-10-12T16:17:49.152" v="1356" actId="478"/>
          <ac:cxnSpMkLst>
            <pc:docMk/>
            <pc:sldMk cId="1579139299" sldId="1435"/>
            <ac:cxnSpMk id="57" creationId="{13A0FFDA-895B-7102-2977-6AAB7F90AA4E}"/>
          </ac:cxnSpMkLst>
        </pc:cxnChg>
        <pc:cxnChg chg="del mod">
          <ac:chgData name="Klemen Novak" userId="31d8bb84-de72-496b-b424-c43bd81d8b2d" providerId="ADAL" clId="{677D469F-A562-48FE-90F2-B3896078ED54}" dt="2024-10-12T16:17:49.152" v="1356" actId="478"/>
          <ac:cxnSpMkLst>
            <pc:docMk/>
            <pc:sldMk cId="1579139299" sldId="1435"/>
            <ac:cxnSpMk id="58" creationId="{BBE88794-5192-05C0-2493-2F277DFF64F4}"/>
          </ac:cxnSpMkLst>
        </pc:cxnChg>
        <pc:cxnChg chg="del mod">
          <ac:chgData name="Klemen Novak" userId="31d8bb84-de72-496b-b424-c43bd81d8b2d" providerId="ADAL" clId="{677D469F-A562-48FE-90F2-B3896078ED54}" dt="2024-10-12T16:17:49.152" v="1356" actId="478"/>
          <ac:cxnSpMkLst>
            <pc:docMk/>
            <pc:sldMk cId="1579139299" sldId="1435"/>
            <ac:cxnSpMk id="59" creationId="{7ABAE89E-96DC-DDB6-2909-5B35643140AB}"/>
          </ac:cxnSpMkLst>
        </pc:cxnChg>
        <pc:cxnChg chg="del mod">
          <ac:chgData name="Klemen Novak" userId="31d8bb84-de72-496b-b424-c43bd81d8b2d" providerId="ADAL" clId="{677D469F-A562-48FE-90F2-B3896078ED54}" dt="2024-10-12T16:17:49.152" v="1356" actId="478"/>
          <ac:cxnSpMkLst>
            <pc:docMk/>
            <pc:sldMk cId="1579139299" sldId="1435"/>
            <ac:cxnSpMk id="60" creationId="{9F899239-7B36-8F3F-22DD-28E1902BC4F1}"/>
          </ac:cxnSpMkLst>
        </pc:cxnChg>
        <pc:cxnChg chg="del mod">
          <ac:chgData name="Klemen Novak" userId="31d8bb84-de72-496b-b424-c43bd81d8b2d" providerId="ADAL" clId="{677D469F-A562-48FE-90F2-B3896078ED54}" dt="2024-10-12T16:17:49.152" v="1356" actId="478"/>
          <ac:cxnSpMkLst>
            <pc:docMk/>
            <pc:sldMk cId="1579139299" sldId="1435"/>
            <ac:cxnSpMk id="61" creationId="{CB954EB6-69F8-7FC0-5A31-880D12018993}"/>
          </ac:cxnSpMkLst>
        </pc:cxnChg>
        <pc:cxnChg chg="del mod">
          <ac:chgData name="Klemen Novak" userId="31d8bb84-de72-496b-b424-c43bd81d8b2d" providerId="ADAL" clId="{677D469F-A562-48FE-90F2-B3896078ED54}" dt="2024-10-12T16:17:49.152" v="1356" actId="478"/>
          <ac:cxnSpMkLst>
            <pc:docMk/>
            <pc:sldMk cId="1579139299" sldId="1435"/>
            <ac:cxnSpMk id="62" creationId="{9D7B1142-6899-DE8D-D618-7C3D8F8D5742}"/>
          </ac:cxnSpMkLst>
        </pc:cxnChg>
        <pc:cxnChg chg="del mod">
          <ac:chgData name="Klemen Novak" userId="31d8bb84-de72-496b-b424-c43bd81d8b2d" providerId="ADAL" clId="{677D469F-A562-48FE-90F2-B3896078ED54}" dt="2024-10-12T16:17:49.152" v="1356" actId="478"/>
          <ac:cxnSpMkLst>
            <pc:docMk/>
            <pc:sldMk cId="1579139299" sldId="1435"/>
            <ac:cxnSpMk id="63" creationId="{A398E949-48AC-E83A-7AFB-9A3060091060}"/>
          </ac:cxnSpMkLst>
        </pc:cxnChg>
        <pc:cxnChg chg="add mod">
          <ac:chgData name="Klemen Novak" userId="31d8bb84-de72-496b-b424-c43bd81d8b2d" providerId="ADAL" clId="{677D469F-A562-48FE-90F2-B3896078ED54}" dt="2024-10-12T16:19:49.211" v="1399" actId="2711"/>
          <ac:cxnSpMkLst>
            <pc:docMk/>
            <pc:sldMk cId="1579139299" sldId="1435"/>
            <ac:cxnSpMk id="71" creationId="{91A5C2F4-7BE1-1313-610B-2CE809BA2994}"/>
          </ac:cxnSpMkLst>
        </pc:cxnChg>
        <pc:cxnChg chg="add mod">
          <ac:chgData name="Klemen Novak" userId="31d8bb84-de72-496b-b424-c43bd81d8b2d" providerId="ADAL" clId="{677D469F-A562-48FE-90F2-B3896078ED54}" dt="2024-10-12T16:19:49.211" v="1399" actId="2711"/>
          <ac:cxnSpMkLst>
            <pc:docMk/>
            <pc:sldMk cId="1579139299" sldId="1435"/>
            <ac:cxnSpMk id="72" creationId="{AA003C22-4EA4-E7F4-1795-EB1668D25204}"/>
          </ac:cxnSpMkLst>
        </pc:cxnChg>
        <pc:cxnChg chg="add mod">
          <ac:chgData name="Klemen Novak" userId="31d8bb84-de72-496b-b424-c43bd81d8b2d" providerId="ADAL" clId="{677D469F-A562-48FE-90F2-B3896078ED54}" dt="2024-10-12T16:19:49.211" v="1399" actId="2711"/>
          <ac:cxnSpMkLst>
            <pc:docMk/>
            <pc:sldMk cId="1579139299" sldId="1435"/>
            <ac:cxnSpMk id="73" creationId="{91D49F5C-7673-F97B-9372-0C62857B35F0}"/>
          </ac:cxnSpMkLst>
        </pc:cxnChg>
        <pc:cxnChg chg="add mod">
          <ac:chgData name="Klemen Novak" userId="31d8bb84-de72-496b-b424-c43bd81d8b2d" providerId="ADAL" clId="{677D469F-A562-48FE-90F2-B3896078ED54}" dt="2024-10-12T16:19:49.211" v="1399" actId="2711"/>
          <ac:cxnSpMkLst>
            <pc:docMk/>
            <pc:sldMk cId="1579139299" sldId="1435"/>
            <ac:cxnSpMk id="74" creationId="{D825E10A-BF52-3BDA-3D6A-D8298F940F31}"/>
          </ac:cxnSpMkLst>
        </pc:cxnChg>
        <pc:cxnChg chg="add mod">
          <ac:chgData name="Klemen Novak" userId="31d8bb84-de72-496b-b424-c43bd81d8b2d" providerId="ADAL" clId="{677D469F-A562-48FE-90F2-B3896078ED54}" dt="2024-10-12T16:19:49.211" v="1399" actId="2711"/>
          <ac:cxnSpMkLst>
            <pc:docMk/>
            <pc:sldMk cId="1579139299" sldId="1435"/>
            <ac:cxnSpMk id="75" creationId="{C99EC11F-369D-15AF-1BA5-9AA32E4A2081}"/>
          </ac:cxnSpMkLst>
        </pc:cxnChg>
        <pc:cxnChg chg="add mod">
          <ac:chgData name="Klemen Novak" userId="31d8bb84-de72-496b-b424-c43bd81d8b2d" providerId="ADAL" clId="{677D469F-A562-48FE-90F2-B3896078ED54}" dt="2024-10-12T16:19:49.211" v="1399" actId="2711"/>
          <ac:cxnSpMkLst>
            <pc:docMk/>
            <pc:sldMk cId="1579139299" sldId="1435"/>
            <ac:cxnSpMk id="84" creationId="{9EBC54EA-3BC6-56D2-3B80-D4FCAFEE5E83}"/>
          </ac:cxnSpMkLst>
        </pc:cxnChg>
        <pc:cxnChg chg="add mod">
          <ac:chgData name="Klemen Novak" userId="31d8bb84-de72-496b-b424-c43bd81d8b2d" providerId="ADAL" clId="{677D469F-A562-48FE-90F2-B3896078ED54}" dt="2024-10-12T16:19:49.211" v="1399" actId="2711"/>
          <ac:cxnSpMkLst>
            <pc:docMk/>
            <pc:sldMk cId="1579139299" sldId="1435"/>
            <ac:cxnSpMk id="85" creationId="{F2E45156-88D3-7BB2-9ED1-0D42FDA656CF}"/>
          </ac:cxnSpMkLst>
        </pc:cxnChg>
        <pc:cxnChg chg="add mod">
          <ac:chgData name="Klemen Novak" userId="31d8bb84-de72-496b-b424-c43bd81d8b2d" providerId="ADAL" clId="{677D469F-A562-48FE-90F2-B3896078ED54}" dt="2024-10-12T16:19:49.211" v="1399" actId="2711"/>
          <ac:cxnSpMkLst>
            <pc:docMk/>
            <pc:sldMk cId="1579139299" sldId="1435"/>
            <ac:cxnSpMk id="87" creationId="{51097407-B138-1E10-92C4-359FB9729150}"/>
          </ac:cxnSpMkLst>
        </pc:cxnChg>
        <pc:cxnChg chg="add mod">
          <ac:chgData name="Klemen Novak" userId="31d8bb84-de72-496b-b424-c43bd81d8b2d" providerId="ADAL" clId="{677D469F-A562-48FE-90F2-B3896078ED54}" dt="2024-10-12T16:19:49.211" v="1399" actId="2711"/>
          <ac:cxnSpMkLst>
            <pc:docMk/>
            <pc:sldMk cId="1579139299" sldId="1435"/>
            <ac:cxnSpMk id="88" creationId="{F1F391EC-67CD-C7BF-84A1-35F9D2E79FE6}"/>
          </ac:cxnSpMkLst>
        </pc:cxnChg>
        <pc:cxnChg chg="add mod">
          <ac:chgData name="Klemen Novak" userId="31d8bb84-de72-496b-b424-c43bd81d8b2d" providerId="ADAL" clId="{677D469F-A562-48FE-90F2-B3896078ED54}" dt="2024-10-12T16:19:49.211" v="1399" actId="2711"/>
          <ac:cxnSpMkLst>
            <pc:docMk/>
            <pc:sldMk cId="1579139299" sldId="1435"/>
            <ac:cxnSpMk id="90" creationId="{5F19A3AE-2284-C422-C367-6FE1444DB299}"/>
          </ac:cxnSpMkLst>
        </pc:cxnChg>
        <pc:cxnChg chg="add mod">
          <ac:chgData name="Klemen Novak" userId="31d8bb84-de72-496b-b424-c43bd81d8b2d" providerId="ADAL" clId="{677D469F-A562-48FE-90F2-B3896078ED54}" dt="2024-10-12T16:19:49.211" v="1399" actId="2711"/>
          <ac:cxnSpMkLst>
            <pc:docMk/>
            <pc:sldMk cId="1579139299" sldId="1435"/>
            <ac:cxnSpMk id="91" creationId="{B924BD3E-D22D-A716-672D-617C7ADEBD36}"/>
          </ac:cxnSpMkLst>
        </pc:cxnChg>
        <pc:cxnChg chg="add mod">
          <ac:chgData name="Klemen Novak" userId="31d8bb84-de72-496b-b424-c43bd81d8b2d" providerId="ADAL" clId="{677D469F-A562-48FE-90F2-B3896078ED54}" dt="2024-10-12T16:19:49.211" v="1399" actId="2711"/>
          <ac:cxnSpMkLst>
            <pc:docMk/>
            <pc:sldMk cId="1579139299" sldId="1435"/>
            <ac:cxnSpMk id="93" creationId="{78C80A7E-B135-D8A2-93AF-437DA2AF33EE}"/>
          </ac:cxnSpMkLst>
        </pc:cxnChg>
        <pc:cxnChg chg="add mod">
          <ac:chgData name="Klemen Novak" userId="31d8bb84-de72-496b-b424-c43bd81d8b2d" providerId="ADAL" clId="{677D469F-A562-48FE-90F2-B3896078ED54}" dt="2024-10-12T16:19:49.211" v="1399" actId="2711"/>
          <ac:cxnSpMkLst>
            <pc:docMk/>
            <pc:sldMk cId="1579139299" sldId="1435"/>
            <ac:cxnSpMk id="94" creationId="{E8533749-E217-79D3-567B-6D6CE5FB9B52}"/>
          </ac:cxnSpMkLst>
        </pc:cxnChg>
        <pc:cxnChg chg="add mod">
          <ac:chgData name="Klemen Novak" userId="31d8bb84-de72-496b-b424-c43bd81d8b2d" providerId="ADAL" clId="{677D469F-A562-48FE-90F2-B3896078ED54}" dt="2024-10-12T16:19:49.211" v="1399" actId="2711"/>
          <ac:cxnSpMkLst>
            <pc:docMk/>
            <pc:sldMk cId="1579139299" sldId="1435"/>
            <ac:cxnSpMk id="96" creationId="{40E2B4C5-333B-31D3-CCBC-C620599D81A6}"/>
          </ac:cxnSpMkLst>
        </pc:cxnChg>
        <pc:cxnChg chg="add mod">
          <ac:chgData name="Klemen Novak" userId="31d8bb84-de72-496b-b424-c43bd81d8b2d" providerId="ADAL" clId="{677D469F-A562-48FE-90F2-B3896078ED54}" dt="2024-10-12T16:19:49.211" v="1399" actId="2711"/>
          <ac:cxnSpMkLst>
            <pc:docMk/>
            <pc:sldMk cId="1579139299" sldId="1435"/>
            <ac:cxnSpMk id="97" creationId="{89937266-6F54-2249-20F7-28C631063B13}"/>
          </ac:cxnSpMkLst>
        </pc:cxnChg>
        <pc:cxnChg chg="add mod">
          <ac:chgData name="Klemen Novak" userId="31d8bb84-de72-496b-b424-c43bd81d8b2d" providerId="ADAL" clId="{677D469F-A562-48FE-90F2-B3896078ED54}" dt="2024-10-12T16:19:49.211" v="1399" actId="2711"/>
          <ac:cxnSpMkLst>
            <pc:docMk/>
            <pc:sldMk cId="1579139299" sldId="1435"/>
            <ac:cxnSpMk id="98" creationId="{C3B80F5C-1219-EE34-062C-EC9F36BB669B}"/>
          </ac:cxnSpMkLst>
        </pc:cxnChg>
        <pc:cxnChg chg="add mod">
          <ac:chgData name="Klemen Novak" userId="31d8bb84-de72-496b-b424-c43bd81d8b2d" providerId="ADAL" clId="{677D469F-A562-48FE-90F2-B3896078ED54}" dt="2024-10-12T16:19:49.211" v="1399" actId="2711"/>
          <ac:cxnSpMkLst>
            <pc:docMk/>
            <pc:sldMk cId="1579139299" sldId="1435"/>
            <ac:cxnSpMk id="100" creationId="{A4CB8658-83E9-DFA6-1F35-49282513C9A9}"/>
          </ac:cxnSpMkLst>
        </pc:cxnChg>
        <pc:cxnChg chg="add mod">
          <ac:chgData name="Klemen Novak" userId="31d8bb84-de72-496b-b424-c43bd81d8b2d" providerId="ADAL" clId="{677D469F-A562-48FE-90F2-B3896078ED54}" dt="2024-10-12T16:19:49.211" v="1399" actId="2711"/>
          <ac:cxnSpMkLst>
            <pc:docMk/>
            <pc:sldMk cId="1579139299" sldId="1435"/>
            <ac:cxnSpMk id="102" creationId="{C117FFC2-3D71-3705-0D6B-A0CE69145A1B}"/>
          </ac:cxnSpMkLst>
        </pc:cxnChg>
        <pc:cxnChg chg="add mod">
          <ac:chgData name="Klemen Novak" userId="31d8bb84-de72-496b-b424-c43bd81d8b2d" providerId="ADAL" clId="{677D469F-A562-48FE-90F2-B3896078ED54}" dt="2024-10-12T16:19:49.211" v="1399" actId="2711"/>
          <ac:cxnSpMkLst>
            <pc:docMk/>
            <pc:sldMk cId="1579139299" sldId="1435"/>
            <ac:cxnSpMk id="103" creationId="{1520FDD1-27A0-6FD5-A236-7F06E13040F4}"/>
          </ac:cxnSpMkLst>
        </pc:cxnChg>
        <pc:cxnChg chg="add mod">
          <ac:chgData name="Klemen Novak" userId="31d8bb84-de72-496b-b424-c43bd81d8b2d" providerId="ADAL" clId="{677D469F-A562-48FE-90F2-B3896078ED54}" dt="2024-10-12T16:19:49.211" v="1399" actId="2711"/>
          <ac:cxnSpMkLst>
            <pc:docMk/>
            <pc:sldMk cId="1579139299" sldId="1435"/>
            <ac:cxnSpMk id="104" creationId="{031A6610-D2B3-F12D-145E-5BD6495BF618}"/>
          </ac:cxnSpMkLst>
        </pc:cxnChg>
        <pc:cxnChg chg="add mod">
          <ac:chgData name="Klemen Novak" userId="31d8bb84-de72-496b-b424-c43bd81d8b2d" providerId="ADAL" clId="{677D469F-A562-48FE-90F2-B3896078ED54}" dt="2024-10-12T16:19:49.211" v="1399" actId="2711"/>
          <ac:cxnSpMkLst>
            <pc:docMk/>
            <pc:sldMk cId="1579139299" sldId="1435"/>
            <ac:cxnSpMk id="105" creationId="{86191FEF-2113-EFF9-F232-1FFADBD461E6}"/>
          </ac:cxnSpMkLst>
        </pc:cxnChg>
        <pc:cxnChg chg="add mod">
          <ac:chgData name="Klemen Novak" userId="31d8bb84-de72-496b-b424-c43bd81d8b2d" providerId="ADAL" clId="{677D469F-A562-48FE-90F2-B3896078ED54}" dt="2024-10-12T16:19:49.211" v="1399" actId="2711"/>
          <ac:cxnSpMkLst>
            <pc:docMk/>
            <pc:sldMk cId="1579139299" sldId="1435"/>
            <ac:cxnSpMk id="106" creationId="{7A06B817-7070-24E2-5BBA-AF144673201B}"/>
          </ac:cxnSpMkLst>
        </pc:cxnChg>
        <pc:cxnChg chg="add mod">
          <ac:chgData name="Klemen Novak" userId="31d8bb84-de72-496b-b424-c43bd81d8b2d" providerId="ADAL" clId="{677D469F-A562-48FE-90F2-B3896078ED54}" dt="2024-10-12T16:19:49.211" v="1399" actId="2711"/>
          <ac:cxnSpMkLst>
            <pc:docMk/>
            <pc:sldMk cId="1579139299" sldId="1435"/>
            <ac:cxnSpMk id="108" creationId="{C905837D-AEC2-AD53-FD32-7EE38F80C7D4}"/>
          </ac:cxnSpMkLst>
        </pc:cxnChg>
        <pc:cxnChg chg="add mod">
          <ac:chgData name="Klemen Novak" userId="31d8bb84-de72-496b-b424-c43bd81d8b2d" providerId="ADAL" clId="{677D469F-A562-48FE-90F2-B3896078ED54}" dt="2024-10-12T16:19:49.211" v="1399" actId="2711"/>
          <ac:cxnSpMkLst>
            <pc:docMk/>
            <pc:sldMk cId="1579139299" sldId="1435"/>
            <ac:cxnSpMk id="110" creationId="{BED39F39-8889-7263-9167-78AF36272D5B}"/>
          </ac:cxnSpMkLst>
        </pc:cxnChg>
        <pc:cxnChg chg="add mod">
          <ac:chgData name="Klemen Novak" userId="31d8bb84-de72-496b-b424-c43bd81d8b2d" providerId="ADAL" clId="{677D469F-A562-48FE-90F2-B3896078ED54}" dt="2024-10-12T16:19:49.211" v="1399" actId="2711"/>
          <ac:cxnSpMkLst>
            <pc:docMk/>
            <pc:sldMk cId="1579139299" sldId="1435"/>
            <ac:cxnSpMk id="111" creationId="{0736E5E8-2323-6543-0DB7-B2BAA6344744}"/>
          </ac:cxnSpMkLst>
        </pc:cxnChg>
        <pc:cxnChg chg="add mod">
          <ac:chgData name="Klemen Novak" userId="31d8bb84-de72-496b-b424-c43bd81d8b2d" providerId="ADAL" clId="{677D469F-A562-48FE-90F2-B3896078ED54}" dt="2024-10-12T16:19:49.211" v="1399" actId="2711"/>
          <ac:cxnSpMkLst>
            <pc:docMk/>
            <pc:sldMk cId="1579139299" sldId="1435"/>
            <ac:cxnSpMk id="114" creationId="{656024D3-8FCD-B8D8-D5F9-A3D0BAE971C7}"/>
          </ac:cxnSpMkLst>
        </pc:cxnChg>
        <pc:cxnChg chg="add mod">
          <ac:chgData name="Klemen Novak" userId="31d8bb84-de72-496b-b424-c43bd81d8b2d" providerId="ADAL" clId="{677D469F-A562-48FE-90F2-B3896078ED54}" dt="2024-10-12T16:19:49.211" v="1399" actId="2711"/>
          <ac:cxnSpMkLst>
            <pc:docMk/>
            <pc:sldMk cId="1579139299" sldId="1435"/>
            <ac:cxnSpMk id="115" creationId="{1AE2CEB9-84AF-D2E3-ADDB-1AAF0C88811F}"/>
          </ac:cxnSpMkLst>
        </pc:cxnChg>
        <pc:cxnChg chg="add mod">
          <ac:chgData name="Klemen Novak" userId="31d8bb84-de72-496b-b424-c43bd81d8b2d" providerId="ADAL" clId="{677D469F-A562-48FE-90F2-B3896078ED54}" dt="2024-10-12T16:19:49.211" v="1399" actId="2711"/>
          <ac:cxnSpMkLst>
            <pc:docMk/>
            <pc:sldMk cId="1579139299" sldId="1435"/>
            <ac:cxnSpMk id="116" creationId="{C380BBD4-3FBB-1B4E-1E84-F0F3E4F342A4}"/>
          </ac:cxnSpMkLst>
        </pc:cxnChg>
        <pc:cxnChg chg="add mod">
          <ac:chgData name="Klemen Novak" userId="31d8bb84-de72-496b-b424-c43bd81d8b2d" providerId="ADAL" clId="{677D469F-A562-48FE-90F2-B3896078ED54}" dt="2024-10-12T16:19:49.211" v="1399" actId="2711"/>
          <ac:cxnSpMkLst>
            <pc:docMk/>
            <pc:sldMk cId="1579139299" sldId="1435"/>
            <ac:cxnSpMk id="117" creationId="{282AA4C6-A9A4-C240-CD3A-90E0FAD426B2}"/>
          </ac:cxnSpMkLst>
        </pc:cxnChg>
        <pc:cxnChg chg="add mod">
          <ac:chgData name="Klemen Novak" userId="31d8bb84-de72-496b-b424-c43bd81d8b2d" providerId="ADAL" clId="{677D469F-A562-48FE-90F2-B3896078ED54}" dt="2024-10-12T16:19:49.211" v="1399" actId="2711"/>
          <ac:cxnSpMkLst>
            <pc:docMk/>
            <pc:sldMk cId="1579139299" sldId="1435"/>
            <ac:cxnSpMk id="119" creationId="{FBA3E490-7B24-E559-3E76-1B2E192638F7}"/>
          </ac:cxnSpMkLst>
        </pc:cxnChg>
        <pc:cxnChg chg="add mod">
          <ac:chgData name="Klemen Novak" userId="31d8bb84-de72-496b-b424-c43bd81d8b2d" providerId="ADAL" clId="{677D469F-A562-48FE-90F2-B3896078ED54}" dt="2024-10-12T16:19:49.211" v="1399" actId="2711"/>
          <ac:cxnSpMkLst>
            <pc:docMk/>
            <pc:sldMk cId="1579139299" sldId="1435"/>
            <ac:cxnSpMk id="120" creationId="{28CBF171-67C6-816A-80BD-DF657E68EC98}"/>
          </ac:cxnSpMkLst>
        </pc:cxnChg>
      </pc:sldChg>
      <pc:sldChg chg="addSp modSp add mod ord modAnim modNotesTx">
        <pc:chgData name="Klemen Novak" userId="31d8bb84-de72-496b-b424-c43bd81d8b2d" providerId="ADAL" clId="{677D469F-A562-48FE-90F2-B3896078ED54}" dt="2024-10-15T01:17:52.714" v="3869" actId="20577"/>
        <pc:sldMkLst>
          <pc:docMk/>
          <pc:sldMk cId="1920325889" sldId="1436"/>
        </pc:sldMkLst>
        <pc:spChg chg="mod">
          <ac:chgData name="Klemen Novak" userId="31d8bb84-de72-496b-b424-c43bd81d8b2d" providerId="ADAL" clId="{677D469F-A562-48FE-90F2-B3896078ED54}" dt="2024-10-12T16:23:10.741" v="1561" actId="20577"/>
          <ac:spMkLst>
            <pc:docMk/>
            <pc:sldMk cId="1920325889" sldId="1436"/>
            <ac:spMk id="2" creationId="{0850C4F3-417D-4355-BD52-3542716877ED}"/>
          </ac:spMkLst>
        </pc:spChg>
        <pc:spChg chg="mod">
          <ac:chgData name="Klemen Novak" userId="31d8bb84-de72-496b-b424-c43bd81d8b2d" providerId="ADAL" clId="{677D469F-A562-48FE-90F2-B3896078ED54}" dt="2024-10-12T16:24:12.617" v="1582"/>
          <ac:spMkLst>
            <pc:docMk/>
            <pc:sldMk cId="1920325889" sldId="1436"/>
            <ac:spMk id="3" creationId="{EAAD6968-D6A4-478E-A299-6182F09C9F38}"/>
          </ac:spMkLst>
        </pc:spChg>
        <pc:spChg chg="add mod">
          <ac:chgData name="Klemen Novak" userId="31d8bb84-de72-496b-b424-c43bd81d8b2d" providerId="ADAL" clId="{677D469F-A562-48FE-90F2-B3896078ED54}" dt="2024-10-15T01:17:52.714" v="3869" actId="20577"/>
          <ac:spMkLst>
            <pc:docMk/>
            <pc:sldMk cId="1920325889" sldId="1436"/>
            <ac:spMk id="4" creationId="{D74E4C5F-F13A-B0F7-2DD9-902C5C2FD272}"/>
          </ac:spMkLst>
        </pc:spChg>
        <pc:spChg chg="mod">
          <ac:chgData name="Klemen Novak" userId="31d8bb84-de72-496b-b424-c43bd81d8b2d" providerId="ADAL" clId="{677D469F-A562-48FE-90F2-B3896078ED54}" dt="2024-10-12T16:23:36.914" v="1574" actId="20577"/>
          <ac:spMkLst>
            <pc:docMk/>
            <pc:sldMk cId="1920325889" sldId="1436"/>
            <ac:spMk id="31" creationId="{DA11E92F-86DC-9659-1B12-B0FB90695DBB}"/>
          </ac:spMkLst>
        </pc:spChg>
        <pc:spChg chg="mod">
          <ac:chgData name="Klemen Novak" userId="31d8bb84-de72-496b-b424-c43bd81d8b2d" providerId="ADAL" clId="{677D469F-A562-48FE-90F2-B3896078ED54}" dt="2024-10-12T16:23:42.039" v="1581" actId="20577"/>
          <ac:spMkLst>
            <pc:docMk/>
            <pc:sldMk cId="1920325889" sldId="1436"/>
            <ac:spMk id="32" creationId="{DAC197DE-1486-7C43-C066-97457EA5DEEC}"/>
          </ac:spMkLst>
        </pc:spChg>
        <pc:spChg chg="mod">
          <ac:chgData name="Klemen Novak" userId="31d8bb84-de72-496b-b424-c43bd81d8b2d" providerId="ADAL" clId="{677D469F-A562-48FE-90F2-B3896078ED54}" dt="2024-10-12T16:24:34.757" v="1584" actId="14100"/>
          <ac:spMkLst>
            <pc:docMk/>
            <pc:sldMk cId="1920325889" sldId="1436"/>
            <ac:spMk id="34" creationId="{7AA1D589-42C0-7D8E-A09D-C70DEB932403}"/>
          </ac:spMkLst>
        </pc:spChg>
      </pc:sldChg>
      <pc:sldChg chg="modSp add mod ord modNotesTx">
        <pc:chgData name="Klemen Novak" userId="31d8bb84-de72-496b-b424-c43bd81d8b2d" providerId="ADAL" clId="{677D469F-A562-48FE-90F2-B3896078ED54}" dt="2024-10-12T16:22:54.646" v="1535"/>
        <pc:sldMkLst>
          <pc:docMk/>
          <pc:sldMk cId="1388451873" sldId="1437"/>
        </pc:sldMkLst>
        <pc:spChg chg="mod">
          <ac:chgData name="Klemen Novak" userId="31d8bb84-de72-496b-b424-c43bd81d8b2d" providerId="ADAL" clId="{677D469F-A562-48FE-90F2-B3896078ED54}" dt="2024-10-12T16:22:27.516" v="1497" actId="2710"/>
          <ac:spMkLst>
            <pc:docMk/>
            <pc:sldMk cId="1388451873" sldId="1437"/>
            <ac:spMk id="3" creationId="{DFAEE8D0-53D4-78D1-AE9B-48EF0EDCC091}"/>
          </ac:spMkLst>
        </pc:spChg>
        <pc:spChg chg="mod">
          <ac:chgData name="Klemen Novak" userId="31d8bb84-de72-496b-b424-c43bd81d8b2d" providerId="ADAL" clId="{677D469F-A562-48FE-90F2-B3896078ED54}" dt="2024-10-12T16:22:45.861" v="1534" actId="20577"/>
          <ac:spMkLst>
            <pc:docMk/>
            <pc:sldMk cId="1388451873" sldId="1437"/>
            <ac:spMk id="4" creationId="{8350571F-8480-D618-BFEE-0F85B99AD2FC}"/>
          </ac:spMkLst>
        </pc:spChg>
        <pc:spChg chg="mod">
          <ac:chgData name="Klemen Novak" userId="31d8bb84-de72-496b-b424-c43bd81d8b2d" providerId="ADAL" clId="{677D469F-A562-48FE-90F2-B3896078ED54}" dt="2024-10-12T16:22:06.892" v="1458" actId="20577"/>
          <ac:spMkLst>
            <pc:docMk/>
            <pc:sldMk cId="1388451873" sldId="1437"/>
            <ac:spMk id="16" creationId="{B1C5A30A-1C23-1635-72C5-368E93A52C81}"/>
          </ac:spMkLst>
        </pc:spChg>
      </pc:sldChg>
      <pc:sldChg chg="addSp delSp modSp add mod ord delAnim modAnim modNotesTx">
        <pc:chgData name="Klemen Novak" userId="31d8bb84-de72-496b-b424-c43bd81d8b2d" providerId="ADAL" clId="{677D469F-A562-48FE-90F2-B3896078ED54}" dt="2024-10-17T13:31:10.278" v="4121" actId="1036"/>
        <pc:sldMkLst>
          <pc:docMk/>
          <pc:sldMk cId="3540158906" sldId="1438"/>
        </pc:sldMkLst>
        <pc:spChg chg="add mod">
          <ac:chgData name="Klemen Novak" userId="31d8bb84-de72-496b-b424-c43bd81d8b2d" providerId="ADAL" clId="{677D469F-A562-48FE-90F2-B3896078ED54}" dt="2024-10-12T16:27:14.746" v="1617"/>
          <ac:spMkLst>
            <pc:docMk/>
            <pc:sldMk cId="3540158906" sldId="1438"/>
            <ac:spMk id="3" creationId="{F30EA08F-927D-5861-6363-E54DABAA6EF0}"/>
          </ac:spMkLst>
        </pc:spChg>
        <pc:spChg chg="add mod">
          <ac:chgData name="Klemen Novak" userId="31d8bb84-de72-496b-b424-c43bd81d8b2d" providerId="ADAL" clId="{677D469F-A562-48FE-90F2-B3896078ED54}" dt="2024-10-12T16:27:14.746" v="1617"/>
          <ac:spMkLst>
            <pc:docMk/>
            <pc:sldMk cId="3540158906" sldId="1438"/>
            <ac:spMk id="4" creationId="{D48BFE8D-42BF-3EE8-0DA0-356017A258F6}"/>
          </ac:spMkLst>
        </pc:spChg>
        <pc:spChg chg="del">
          <ac:chgData name="Klemen Novak" userId="31d8bb84-de72-496b-b424-c43bd81d8b2d" providerId="ADAL" clId="{677D469F-A562-48FE-90F2-B3896078ED54}" dt="2024-10-12T16:27:01.479" v="1615" actId="478"/>
          <ac:spMkLst>
            <pc:docMk/>
            <pc:sldMk cId="3540158906" sldId="1438"/>
            <ac:spMk id="6" creationId="{BFBA4E6D-0A9F-73DD-5AA0-357D6BF4F263}"/>
          </ac:spMkLst>
        </pc:spChg>
        <pc:spChg chg="del">
          <ac:chgData name="Klemen Novak" userId="31d8bb84-de72-496b-b424-c43bd81d8b2d" providerId="ADAL" clId="{677D469F-A562-48FE-90F2-B3896078ED54}" dt="2024-10-12T16:27:01.479" v="1615" actId="478"/>
          <ac:spMkLst>
            <pc:docMk/>
            <pc:sldMk cId="3540158906" sldId="1438"/>
            <ac:spMk id="7" creationId="{AA2407DF-300C-D6C5-FECB-786199333FED}"/>
          </ac:spMkLst>
        </pc:spChg>
        <pc:spChg chg="del">
          <ac:chgData name="Klemen Novak" userId="31d8bb84-de72-496b-b424-c43bd81d8b2d" providerId="ADAL" clId="{677D469F-A562-48FE-90F2-B3896078ED54}" dt="2024-10-12T16:27:01.479" v="1615" actId="478"/>
          <ac:spMkLst>
            <pc:docMk/>
            <pc:sldMk cId="3540158906" sldId="1438"/>
            <ac:spMk id="8" creationId="{18D5B6A0-E1E2-9E31-85E5-7E4A1D633391}"/>
          </ac:spMkLst>
        </pc:spChg>
        <pc:spChg chg="del">
          <ac:chgData name="Klemen Novak" userId="31d8bb84-de72-496b-b424-c43bd81d8b2d" providerId="ADAL" clId="{677D469F-A562-48FE-90F2-B3896078ED54}" dt="2024-10-12T16:27:01.479" v="1615" actId="478"/>
          <ac:spMkLst>
            <pc:docMk/>
            <pc:sldMk cId="3540158906" sldId="1438"/>
            <ac:spMk id="9" creationId="{8E7F2EA4-E43B-E6B0-B95A-F76D1D6E564D}"/>
          </ac:spMkLst>
        </pc:spChg>
        <pc:spChg chg="del">
          <ac:chgData name="Klemen Novak" userId="31d8bb84-de72-496b-b424-c43bd81d8b2d" providerId="ADAL" clId="{677D469F-A562-48FE-90F2-B3896078ED54}" dt="2024-10-12T16:27:01.479" v="1615" actId="478"/>
          <ac:spMkLst>
            <pc:docMk/>
            <pc:sldMk cId="3540158906" sldId="1438"/>
            <ac:spMk id="10" creationId="{E51BBB76-E31A-30E8-1736-A441F3738407}"/>
          </ac:spMkLst>
        </pc:spChg>
        <pc:spChg chg="del">
          <ac:chgData name="Klemen Novak" userId="31d8bb84-de72-496b-b424-c43bd81d8b2d" providerId="ADAL" clId="{677D469F-A562-48FE-90F2-B3896078ED54}" dt="2024-10-12T16:27:01.479" v="1615" actId="478"/>
          <ac:spMkLst>
            <pc:docMk/>
            <pc:sldMk cId="3540158906" sldId="1438"/>
            <ac:spMk id="11" creationId="{729DA983-8E2B-34AB-AE99-E28D023798F5}"/>
          </ac:spMkLst>
        </pc:spChg>
        <pc:spChg chg="del">
          <ac:chgData name="Klemen Novak" userId="31d8bb84-de72-496b-b424-c43bd81d8b2d" providerId="ADAL" clId="{677D469F-A562-48FE-90F2-B3896078ED54}" dt="2024-10-12T16:27:01.479" v="1615" actId="478"/>
          <ac:spMkLst>
            <pc:docMk/>
            <pc:sldMk cId="3540158906" sldId="1438"/>
            <ac:spMk id="12" creationId="{089650AC-D005-C96E-95AF-7D35C0E94CEE}"/>
          </ac:spMkLst>
        </pc:spChg>
        <pc:spChg chg="del">
          <ac:chgData name="Klemen Novak" userId="31d8bb84-de72-496b-b424-c43bd81d8b2d" providerId="ADAL" clId="{677D469F-A562-48FE-90F2-B3896078ED54}" dt="2024-10-12T16:27:01.479" v="1615" actId="478"/>
          <ac:spMkLst>
            <pc:docMk/>
            <pc:sldMk cId="3540158906" sldId="1438"/>
            <ac:spMk id="13" creationId="{7DC59AC3-4401-86CA-2B3E-49D4F9D5570D}"/>
          </ac:spMkLst>
        </pc:spChg>
        <pc:spChg chg="del">
          <ac:chgData name="Klemen Novak" userId="31d8bb84-de72-496b-b424-c43bd81d8b2d" providerId="ADAL" clId="{677D469F-A562-48FE-90F2-B3896078ED54}" dt="2024-10-12T16:27:01.479" v="1615" actId="478"/>
          <ac:spMkLst>
            <pc:docMk/>
            <pc:sldMk cId="3540158906" sldId="1438"/>
            <ac:spMk id="14" creationId="{F588BE47-1D1A-605F-830B-384180BE2B93}"/>
          </ac:spMkLst>
        </pc:spChg>
        <pc:spChg chg="mod">
          <ac:chgData name="Klemen Novak" userId="31d8bb84-de72-496b-b424-c43bd81d8b2d" providerId="ADAL" clId="{677D469F-A562-48FE-90F2-B3896078ED54}" dt="2024-10-12T16:26:57.993" v="1614" actId="20577"/>
          <ac:spMkLst>
            <pc:docMk/>
            <pc:sldMk cId="3540158906" sldId="1438"/>
            <ac:spMk id="16" creationId="{B1C5A30A-1C23-1635-72C5-368E93A52C81}"/>
          </ac:spMkLst>
        </pc:spChg>
        <pc:spChg chg="del">
          <ac:chgData name="Klemen Novak" userId="31d8bb84-de72-496b-b424-c43bd81d8b2d" providerId="ADAL" clId="{677D469F-A562-48FE-90F2-B3896078ED54}" dt="2024-10-12T16:27:01.479" v="1615" actId="478"/>
          <ac:spMkLst>
            <pc:docMk/>
            <pc:sldMk cId="3540158906" sldId="1438"/>
            <ac:spMk id="20" creationId="{D7C980F6-6BB8-CC96-4ABB-2C2DC056BDA9}"/>
          </ac:spMkLst>
        </pc:spChg>
        <pc:spChg chg="del">
          <ac:chgData name="Klemen Novak" userId="31d8bb84-de72-496b-b424-c43bd81d8b2d" providerId="ADAL" clId="{677D469F-A562-48FE-90F2-B3896078ED54}" dt="2024-10-12T16:27:01.479" v="1615" actId="478"/>
          <ac:spMkLst>
            <pc:docMk/>
            <pc:sldMk cId="3540158906" sldId="1438"/>
            <ac:spMk id="21" creationId="{B2830EB4-0714-EFCD-52CC-1CAB10ECAA37}"/>
          </ac:spMkLst>
        </pc:spChg>
        <pc:spChg chg="del">
          <ac:chgData name="Klemen Novak" userId="31d8bb84-de72-496b-b424-c43bd81d8b2d" providerId="ADAL" clId="{677D469F-A562-48FE-90F2-B3896078ED54}" dt="2024-10-12T16:27:01.479" v="1615" actId="478"/>
          <ac:spMkLst>
            <pc:docMk/>
            <pc:sldMk cId="3540158906" sldId="1438"/>
            <ac:spMk id="22" creationId="{574C2B3B-7B51-03EA-68CC-983470F5931D}"/>
          </ac:spMkLst>
        </pc:spChg>
        <pc:spChg chg="del">
          <ac:chgData name="Klemen Novak" userId="31d8bb84-de72-496b-b424-c43bd81d8b2d" providerId="ADAL" clId="{677D469F-A562-48FE-90F2-B3896078ED54}" dt="2024-10-12T16:27:01.479" v="1615" actId="478"/>
          <ac:spMkLst>
            <pc:docMk/>
            <pc:sldMk cId="3540158906" sldId="1438"/>
            <ac:spMk id="23" creationId="{0F95038A-D009-342A-5BDF-EC04C9999D71}"/>
          </ac:spMkLst>
        </pc:spChg>
        <pc:spChg chg="del">
          <ac:chgData name="Klemen Novak" userId="31d8bb84-de72-496b-b424-c43bd81d8b2d" providerId="ADAL" clId="{677D469F-A562-48FE-90F2-B3896078ED54}" dt="2024-10-12T16:27:01.479" v="1615" actId="478"/>
          <ac:spMkLst>
            <pc:docMk/>
            <pc:sldMk cId="3540158906" sldId="1438"/>
            <ac:spMk id="24" creationId="{EB0A7EC6-9EA0-3B98-53AC-0C2BE192CE08}"/>
          </ac:spMkLst>
        </pc:spChg>
        <pc:spChg chg="del">
          <ac:chgData name="Klemen Novak" userId="31d8bb84-de72-496b-b424-c43bd81d8b2d" providerId="ADAL" clId="{677D469F-A562-48FE-90F2-B3896078ED54}" dt="2024-10-12T16:27:01.479" v="1615" actId="478"/>
          <ac:spMkLst>
            <pc:docMk/>
            <pc:sldMk cId="3540158906" sldId="1438"/>
            <ac:spMk id="25" creationId="{191DBF32-50D2-58B7-0475-4F27215BFD04}"/>
          </ac:spMkLst>
        </pc:spChg>
        <pc:spChg chg="del">
          <ac:chgData name="Klemen Novak" userId="31d8bb84-de72-496b-b424-c43bd81d8b2d" providerId="ADAL" clId="{677D469F-A562-48FE-90F2-B3896078ED54}" dt="2024-10-12T16:27:01.479" v="1615" actId="478"/>
          <ac:spMkLst>
            <pc:docMk/>
            <pc:sldMk cId="3540158906" sldId="1438"/>
            <ac:spMk id="26" creationId="{9DCEE603-A0F5-AC7B-3B3C-C8C5FD1076DE}"/>
          </ac:spMkLst>
        </pc:spChg>
        <pc:spChg chg="del">
          <ac:chgData name="Klemen Novak" userId="31d8bb84-de72-496b-b424-c43bd81d8b2d" providerId="ADAL" clId="{677D469F-A562-48FE-90F2-B3896078ED54}" dt="2024-10-12T16:27:01.479" v="1615" actId="478"/>
          <ac:spMkLst>
            <pc:docMk/>
            <pc:sldMk cId="3540158906" sldId="1438"/>
            <ac:spMk id="28" creationId="{54BA7256-A93C-FDE6-1AD4-AC4D96BE401C}"/>
          </ac:spMkLst>
        </pc:spChg>
        <pc:spChg chg="del">
          <ac:chgData name="Klemen Novak" userId="31d8bb84-de72-496b-b424-c43bd81d8b2d" providerId="ADAL" clId="{677D469F-A562-48FE-90F2-B3896078ED54}" dt="2024-10-12T16:27:01.479" v="1615" actId="478"/>
          <ac:spMkLst>
            <pc:docMk/>
            <pc:sldMk cId="3540158906" sldId="1438"/>
            <ac:spMk id="31" creationId="{EF62D26A-8501-B785-1E52-90B651827D41}"/>
          </ac:spMkLst>
        </pc:spChg>
        <pc:spChg chg="del">
          <ac:chgData name="Klemen Novak" userId="31d8bb84-de72-496b-b424-c43bd81d8b2d" providerId="ADAL" clId="{677D469F-A562-48FE-90F2-B3896078ED54}" dt="2024-10-12T16:27:01.479" v="1615" actId="478"/>
          <ac:spMkLst>
            <pc:docMk/>
            <pc:sldMk cId="3540158906" sldId="1438"/>
            <ac:spMk id="34" creationId="{C90B48E7-13E7-48D6-BAA9-6306B95600D3}"/>
          </ac:spMkLst>
        </pc:spChg>
        <pc:spChg chg="del">
          <ac:chgData name="Klemen Novak" userId="31d8bb84-de72-496b-b424-c43bd81d8b2d" providerId="ADAL" clId="{677D469F-A562-48FE-90F2-B3896078ED54}" dt="2024-10-12T16:27:01.479" v="1615" actId="478"/>
          <ac:spMkLst>
            <pc:docMk/>
            <pc:sldMk cId="3540158906" sldId="1438"/>
            <ac:spMk id="37" creationId="{028C060C-61FA-7D7B-0724-B3C07CF8698E}"/>
          </ac:spMkLst>
        </pc:spChg>
        <pc:spChg chg="del">
          <ac:chgData name="Klemen Novak" userId="31d8bb84-de72-496b-b424-c43bd81d8b2d" providerId="ADAL" clId="{677D469F-A562-48FE-90F2-B3896078ED54}" dt="2024-10-12T16:27:01.479" v="1615" actId="478"/>
          <ac:spMkLst>
            <pc:docMk/>
            <pc:sldMk cId="3540158906" sldId="1438"/>
            <ac:spMk id="39" creationId="{CB9E19BB-B366-5B99-B6D8-CDD90F24A36D}"/>
          </ac:spMkLst>
        </pc:spChg>
        <pc:spChg chg="del">
          <ac:chgData name="Klemen Novak" userId="31d8bb84-de72-496b-b424-c43bd81d8b2d" providerId="ADAL" clId="{677D469F-A562-48FE-90F2-B3896078ED54}" dt="2024-10-12T16:27:01.479" v="1615" actId="478"/>
          <ac:spMkLst>
            <pc:docMk/>
            <pc:sldMk cId="3540158906" sldId="1438"/>
            <ac:spMk id="41" creationId="{8B41FB77-B96F-3359-B002-43BB281508E9}"/>
          </ac:spMkLst>
        </pc:spChg>
        <pc:spChg chg="del">
          <ac:chgData name="Klemen Novak" userId="31d8bb84-de72-496b-b424-c43bd81d8b2d" providerId="ADAL" clId="{677D469F-A562-48FE-90F2-B3896078ED54}" dt="2024-10-12T16:27:01.479" v="1615" actId="478"/>
          <ac:spMkLst>
            <pc:docMk/>
            <pc:sldMk cId="3540158906" sldId="1438"/>
            <ac:spMk id="48" creationId="{B470A9EC-91F0-9058-51F4-B8B82D52CCF1}"/>
          </ac:spMkLst>
        </pc:spChg>
        <pc:spChg chg="del">
          <ac:chgData name="Klemen Novak" userId="31d8bb84-de72-496b-b424-c43bd81d8b2d" providerId="ADAL" clId="{677D469F-A562-48FE-90F2-B3896078ED54}" dt="2024-10-12T16:27:01.479" v="1615" actId="478"/>
          <ac:spMkLst>
            <pc:docMk/>
            <pc:sldMk cId="3540158906" sldId="1438"/>
            <ac:spMk id="51" creationId="{63B865D9-80C9-E83A-E148-CB4D5AEEEDB7}"/>
          </ac:spMkLst>
        </pc:spChg>
        <pc:spChg chg="del">
          <ac:chgData name="Klemen Novak" userId="31d8bb84-de72-496b-b424-c43bd81d8b2d" providerId="ADAL" clId="{677D469F-A562-48FE-90F2-B3896078ED54}" dt="2024-10-12T16:27:01.479" v="1615" actId="478"/>
          <ac:spMkLst>
            <pc:docMk/>
            <pc:sldMk cId="3540158906" sldId="1438"/>
            <ac:spMk id="53" creationId="{EBADC58D-1DBB-4B67-43CC-4DBC2FF84471}"/>
          </ac:spMkLst>
        </pc:spChg>
        <pc:spChg chg="del">
          <ac:chgData name="Klemen Novak" userId="31d8bb84-de72-496b-b424-c43bd81d8b2d" providerId="ADAL" clId="{677D469F-A562-48FE-90F2-B3896078ED54}" dt="2024-10-12T16:27:01.479" v="1615" actId="478"/>
          <ac:spMkLst>
            <pc:docMk/>
            <pc:sldMk cId="3540158906" sldId="1438"/>
            <ac:spMk id="54" creationId="{8FA8B210-768D-9D05-5086-19BEDF7D76CC}"/>
          </ac:spMkLst>
        </pc:spChg>
        <pc:spChg chg="del">
          <ac:chgData name="Klemen Novak" userId="31d8bb84-de72-496b-b424-c43bd81d8b2d" providerId="ADAL" clId="{677D469F-A562-48FE-90F2-B3896078ED54}" dt="2024-10-12T16:27:01.479" v="1615" actId="478"/>
          <ac:spMkLst>
            <pc:docMk/>
            <pc:sldMk cId="3540158906" sldId="1438"/>
            <ac:spMk id="56" creationId="{E5749FE3-2CC8-B28F-1E27-DD09E947A56F}"/>
          </ac:spMkLst>
        </pc:spChg>
        <pc:spChg chg="add mod">
          <ac:chgData name="Klemen Novak" userId="31d8bb84-de72-496b-b424-c43bd81d8b2d" providerId="ADAL" clId="{677D469F-A562-48FE-90F2-B3896078ED54}" dt="2024-10-12T16:27:14.746" v="1617"/>
          <ac:spMkLst>
            <pc:docMk/>
            <pc:sldMk cId="3540158906" sldId="1438"/>
            <ac:spMk id="64" creationId="{34E41BA3-4B05-A2BE-66A8-47ABFD9FFD15}"/>
          </ac:spMkLst>
        </pc:spChg>
        <pc:spChg chg="add mod">
          <ac:chgData name="Klemen Novak" userId="31d8bb84-de72-496b-b424-c43bd81d8b2d" providerId="ADAL" clId="{677D469F-A562-48FE-90F2-B3896078ED54}" dt="2024-10-12T16:27:14.746" v="1617"/>
          <ac:spMkLst>
            <pc:docMk/>
            <pc:sldMk cId="3540158906" sldId="1438"/>
            <ac:spMk id="65" creationId="{3305EC1D-EEE4-93CC-5C9D-7A5FB04B1DA5}"/>
          </ac:spMkLst>
        </pc:spChg>
        <pc:spChg chg="add mod">
          <ac:chgData name="Klemen Novak" userId="31d8bb84-de72-496b-b424-c43bd81d8b2d" providerId="ADAL" clId="{677D469F-A562-48FE-90F2-B3896078ED54}" dt="2024-10-12T16:27:14.746" v="1617"/>
          <ac:spMkLst>
            <pc:docMk/>
            <pc:sldMk cId="3540158906" sldId="1438"/>
            <ac:spMk id="68" creationId="{3FD9F484-FC2D-9200-75EC-A2BA29D51383}"/>
          </ac:spMkLst>
        </pc:spChg>
        <pc:spChg chg="add mod">
          <ac:chgData name="Klemen Novak" userId="31d8bb84-de72-496b-b424-c43bd81d8b2d" providerId="ADAL" clId="{677D469F-A562-48FE-90F2-B3896078ED54}" dt="2024-10-12T16:27:14.746" v="1617"/>
          <ac:spMkLst>
            <pc:docMk/>
            <pc:sldMk cId="3540158906" sldId="1438"/>
            <ac:spMk id="70" creationId="{6CE6FC18-DC21-1518-FBB5-2892DEA96F2B}"/>
          </ac:spMkLst>
        </pc:spChg>
        <pc:spChg chg="add mod">
          <ac:chgData name="Klemen Novak" userId="31d8bb84-de72-496b-b424-c43bd81d8b2d" providerId="ADAL" clId="{677D469F-A562-48FE-90F2-B3896078ED54}" dt="2024-10-12T16:27:14.746" v="1617"/>
          <ac:spMkLst>
            <pc:docMk/>
            <pc:sldMk cId="3540158906" sldId="1438"/>
            <ac:spMk id="71" creationId="{2EA8D548-196C-F8D6-29A7-0FEA53A590B3}"/>
          </ac:spMkLst>
        </pc:spChg>
        <pc:spChg chg="add mod">
          <ac:chgData name="Klemen Novak" userId="31d8bb84-de72-496b-b424-c43bd81d8b2d" providerId="ADAL" clId="{677D469F-A562-48FE-90F2-B3896078ED54}" dt="2024-10-12T16:27:14.746" v="1617"/>
          <ac:spMkLst>
            <pc:docMk/>
            <pc:sldMk cId="3540158906" sldId="1438"/>
            <ac:spMk id="74" creationId="{08404396-1AE7-D472-3B94-A1E96ECD1487}"/>
          </ac:spMkLst>
        </pc:spChg>
        <pc:spChg chg="add mod">
          <ac:chgData name="Klemen Novak" userId="31d8bb84-de72-496b-b424-c43bd81d8b2d" providerId="ADAL" clId="{677D469F-A562-48FE-90F2-B3896078ED54}" dt="2024-10-12T16:27:14.746" v="1617"/>
          <ac:spMkLst>
            <pc:docMk/>
            <pc:sldMk cId="3540158906" sldId="1438"/>
            <ac:spMk id="75" creationId="{B27CC0EF-E88F-E51E-DA75-EEF21D39DF1E}"/>
          </ac:spMkLst>
        </pc:spChg>
        <pc:spChg chg="add mod">
          <ac:chgData name="Klemen Novak" userId="31d8bb84-de72-496b-b424-c43bd81d8b2d" providerId="ADAL" clId="{677D469F-A562-48FE-90F2-B3896078ED54}" dt="2024-10-12T16:27:14.746" v="1617"/>
          <ac:spMkLst>
            <pc:docMk/>
            <pc:sldMk cId="3540158906" sldId="1438"/>
            <ac:spMk id="76" creationId="{C9BB9251-E92F-DF78-5FB1-A7735B524D47}"/>
          </ac:spMkLst>
        </pc:spChg>
        <pc:spChg chg="add mod">
          <ac:chgData name="Klemen Novak" userId="31d8bb84-de72-496b-b424-c43bd81d8b2d" providerId="ADAL" clId="{677D469F-A562-48FE-90F2-B3896078ED54}" dt="2024-10-12T16:27:14.746" v="1617"/>
          <ac:spMkLst>
            <pc:docMk/>
            <pc:sldMk cId="3540158906" sldId="1438"/>
            <ac:spMk id="77" creationId="{487EB025-34E2-8F19-95E4-962535A95C59}"/>
          </ac:spMkLst>
        </pc:spChg>
        <pc:spChg chg="add mod">
          <ac:chgData name="Klemen Novak" userId="31d8bb84-de72-496b-b424-c43bd81d8b2d" providerId="ADAL" clId="{677D469F-A562-48FE-90F2-B3896078ED54}" dt="2024-10-12T16:27:14.746" v="1617"/>
          <ac:spMkLst>
            <pc:docMk/>
            <pc:sldMk cId="3540158906" sldId="1438"/>
            <ac:spMk id="78" creationId="{6D993ED6-ED15-64A7-1926-2DDD679F406E}"/>
          </ac:spMkLst>
        </pc:spChg>
        <pc:spChg chg="add mod">
          <ac:chgData name="Klemen Novak" userId="31d8bb84-de72-496b-b424-c43bd81d8b2d" providerId="ADAL" clId="{677D469F-A562-48FE-90F2-B3896078ED54}" dt="2024-10-12T16:27:14.746" v="1617"/>
          <ac:spMkLst>
            <pc:docMk/>
            <pc:sldMk cId="3540158906" sldId="1438"/>
            <ac:spMk id="81" creationId="{506ECAD1-5497-B2C3-B7F4-9F190B0868F9}"/>
          </ac:spMkLst>
        </pc:spChg>
        <pc:spChg chg="add mod">
          <ac:chgData name="Klemen Novak" userId="31d8bb84-de72-496b-b424-c43bd81d8b2d" providerId="ADAL" clId="{677D469F-A562-48FE-90F2-B3896078ED54}" dt="2024-10-12T16:27:24.600" v="1619"/>
          <ac:spMkLst>
            <pc:docMk/>
            <pc:sldMk cId="3540158906" sldId="1438"/>
            <ac:spMk id="84" creationId="{B151731F-BADB-8831-8303-833F7DDB5043}"/>
          </ac:spMkLst>
        </pc:spChg>
        <pc:spChg chg="add mod">
          <ac:chgData name="Klemen Novak" userId="31d8bb84-de72-496b-b424-c43bd81d8b2d" providerId="ADAL" clId="{677D469F-A562-48FE-90F2-B3896078ED54}" dt="2024-10-12T16:27:24.600" v="1619"/>
          <ac:spMkLst>
            <pc:docMk/>
            <pc:sldMk cId="3540158906" sldId="1438"/>
            <ac:spMk id="85" creationId="{638D353E-C5B7-1ABE-7C35-BC465768F610}"/>
          </ac:spMkLst>
        </pc:spChg>
        <pc:spChg chg="add mod">
          <ac:chgData name="Klemen Novak" userId="31d8bb84-de72-496b-b424-c43bd81d8b2d" providerId="ADAL" clId="{677D469F-A562-48FE-90F2-B3896078ED54}" dt="2024-10-12T16:27:24.600" v="1619"/>
          <ac:spMkLst>
            <pc:docMk/>
            <pc:sldMk cId="3540158906" sldId="1438"/>
            <ac:spMk id="87" creationId="{54525F17-1259-5071-32C5-FF807E7CCE51}"/>
          </ac:spMkLst>
        </pc:spChg>
        <pc:spChg chg="add mod">
          <ac:chgData name="Klemen Novak" userId="31d8bb84-de72-496b-b424-c43bd81d8b2d" providerId="ADAL" clId="{677D469F-A562-48FE-90F2-B3896078ED54}" dt="2024-10-17T13:31:10.278" v="4121" actId="1036"/>
          <ac:spMkLst>
            <pc:docMk/>
            <pc:sldMk cId="3540158906" sldId="1438"/>
            <ac:spMk id="88" creationId="{92E06225-5854-5778-0C36-50739141239A}"/>
          </ac:spMkLst>
        </pc:spChg>
        <pc:spChg chg="add mod">
          <ac:chgData name="Klemen Novak" userId="31d8bb84-de72-496b-b424-c43bd81d8b2d" providerId="ADAL" clId="{677D469F-A562-48FE-90F2-B3896078ED54}" dt="2024-10-17T13:31:10.278" v="4121" actId="1036"/>
          <ac:spMkLst>
            <pc:docMk/>
            <pc:sldMk cId="3540158906" sldId="1438"/>
            <ac:spMk id="91" creationId="{D8A112AB-BFBC-344B-9265-842B7FC99BF9}"/>
          </ac:spMkLst>
        </pc:spChg>
        <pc:spChg chg="add mod">
          <ac:chgData name="Klemen Novak" userId="31d8bb84-de72-496b-b424-c43bd81d8b2d" providerId="ADAL" clId="{677D469F-A562-48FE-90F2-B3896078ED54}" dt="2024-10-17T13:31:10.278" v="4121" actId="1036"/>
          <ac:spMkLst>
            <pc:docMk/>
            <pc:sldMk cId="3540158906" sldId="1438"/>
            <ac:spMk id="93" creationId="{93E5D9CA-BC38-AB4A-4EB6-FD822B77DA90}"/>
          </ac:spMkLst>
        </pc:spChg>
        <pc:spChg chg="add mod">
          <ac:chgData name="Klemen Novak" userId="31d8bb84-de72-496b-b424-c43bd81d8b2d" providerId="ADAL" clId="{677D469F-A562-48FE-90F2-B3896078ED54}" dt="2024-10-12T16:27:24.600" v="1619"/>
          <ac:spMkLst>
            <pc:docMk/>
            <pc:sldMk cId="3540158906" sldId="1438"/>
            <ac:spMk id="94" creationId="{97FA5EB5-B2CF-263F-545C-86BB315CD635}"/>
          </ac:spMkLst>
        </pc:spChg>
        <pc:spChg chg="add mod">
          <ac:chgData name="Klemen Novak" userId="31d8bb84-de72-496b-b424-c43bd81d8b2d" providerId="ADAL" clId="{677D469F-A562-48FE-90F2-B3896078ED54}" dt="2024-10-12T16:27:38.436" v="1621" actId="207"/>
          <ac:spMkLst>
            <pc:docMk/>
            <pc:sldMk cId="3540158906" sldId="1438"/>
            <ac:spMk id="97" creationId="{5F8D657E-2C6D-F0F8-970B-ADA7CE00108B}"/>
          </ac:spMkLst>
        </pc:spChg>
        <pc:spChg chg="add mod">
          <ac:chgData name="Klemen Novak" userId="31d8bb84-de72-496b-b424-c43bd81d8b2d" providerId="ADAL" clId="{677D469F-A562-48FE-90F2-B3896078ED54}" dt="2024-10-12T16:27:38.436" v="1621" actId="207"/>
          <ac:spMkLst>
            <pc:docMk/>
            <pc:sldMk cId="3540158906" sldId="1438"/>
            <ac:spMk id="98" creationId="{0841A71B-0FEB-9C74-4C24-8595A367FD4D}"/>
          </ac:spMkLst>
        </pc:spChg>
        <pc:spChg chg="add mod">
          <ac:chgData name="Klemen Novak" userId="31d8bb84-de72-496b-b424-c43bd81d8b2d" providerId="ADAL" clId="{677D469F-A562-48FE-90F2-B3896078ED54}" dt="2024-10-17T13:31:10.278" v="4121" actId="1036"/>
          <ac:spMkLst>
            <pc:docMk/>
            <pc:sldMk cId="3540158906" sldId="1438"/>
            <ac:spMk id="99" creationId="{BFAACEB9-03DE-962A-78C0-1061A424AF18}"/>
          </ac:spMkLst>
        </pc:spChg>
        <pc:spChg chg="add mod">
          <ac:chgData name="Klemen Novak" userId="31d8bb84-de72-496b-b424-c43bd81d8b2d" providerId="ADAL" clId="{677D469F-A562-48FE-90F2-B3896078ED54}" dt="2024-10-17T13:31:10.278" v="4121" actId="1036"/>
          <ac:spMkLst>
            <pc:docMk/>
            <pc:sldMk cId="3540158906" sldId="1438"/>
            <ac:spMk id="100" creationId="{111B27B0-FEA2-7DA4-4674-FF80DFE607C0}"/>
          </ac:spMkLst>
        </pc:spChg>
        <pc:spChg chg="add mod">
          <ac:chgData name="Klemen Novak" userId="31d8bb84-de72-496b-b424-c43bd81d8b2d" providerId="ADAL" clId="{677D469F-A562-48FE-90F2-B3896078ED54}" dt="2024-10-17T13:31:10.278" v="4121" actId="1036"/>
          <ac:spMkLst>
            <pc:docMk/>
            <pc:sldMk cId="3540158906" sldId="1438"/>
            <ac:spMk id="101" creationId="{5EB1FD27-65AF-FA00-980E-4BB64E939784}"/>
          </ac:spMkLst>
        </pc:spChg>
        <pc:spChg chg="add mod">
          <ac:chgData name="Klemen Novak" userId="31d8bb84-de72-496b-b424-c43bd81d8b2d" providerId="ADAL" clId="{677D469F-A562-48FE-90F2-B3896078ED54}" dt="2024-10-12T16:27:24.600" v="1619"/>
          <ac:spMkLst>
            <pc:docMk/>
            <pc:sldMk cId="3540158906" sldId="1438"/>
            <ac:spMk id="104" creationId="{82B34EAD-8FCC-3ADB-4AE0-4DD38AE1A9BE}"/>
          </ac:spMkLst>
        </pc:spChg>
        <pc:picChg chg="add mod">
          <ac:chgData name="Klemen Novak" userId="31d8bb84-de72-496b-b424-c43bd81d8b2d" providerId="ADAL" clId="{677D469F-A562-48FE-90F2-B3896078ED54}" dt="2024-10-12T16:27:14.746" v="1617"/>
          <ac:picMkLst>
            <pc:docMk/>
            <pc:sldMk cId="3540158906" sldId="1438"/>
            <ac:picMk id="79" creationId="{E2B62825-3787-5F90-D07B-0C984B35DD67}"/>
          </ac:picMkLst>
        </pc:picChg>
        <pc:picChg chg="add mod">
          <ac:chgData name="Klemen Novak" userId="31d8bb84-de72-496b-b424-c43bd81d8b2d" providerId="ADAL" clId="{677D469F-A562-48FE-90F2-B3896078ED54}" dt="2024-10-12T16:27:14.746" v="1617"/>
          <ac:picMkLst>
            <pc:docMk/>
            <pc:sldMk cId="3540158906" sldId="1438"/>
            <ac:picMk id="80" creationId="{E8BDBC4B-D78B-2346-E86D-F90534C89F9A}"/>
          </ac:picMkLst>
        </pc:picChg>
        <pc:picChg chg="add del mod">
          <ac:chgData name="Klemen Novak" userId="31d8bb84-de72-496b-b424-c43bd81d8b2d" providerId="ADAL" clId="{677D469F-A562-48FE-90F2-B3896078ED54}" dt="2024-10-12T16:27:55.314" v="1622" actId="478"/>
          <ac:picMkLst>
            <pc:docMk/>
            <pc:sldMk cId="3540158906" sldId="1438"/>
            <ac:picMk id="102" creationId="{46FF5B4B-FADF-112D-8385-BBF71F977079}"/>
          </ac:picMkLst>
        </pc:picChg>
        <pc:picChg chg="add del mod">
          <ac:chgData name="Klemen Novak" userId="31d8bb84-de72-496b-b424-c43bd81d8b2d" providerId="ADAL" clId="{677D469F-A562-48FE-90F2-B3896078ED54}" dt="2024-10-12T16:27:57.264" v="1623" actId="478"/>
          <ac:picMkLst>
            <pc:docMk/>
            <pc:sldMk cId="3540158906" sldId="1438"/>
            <ac:picMk id="103" creationId="{A9E863F8-4D30-3980-EE2A-A4733FFA1CA9}"/>
          </ac:picMkLst>
        </pc:picChg>
        <pc:picChg chg="add mod">
          <ac:chgData name="Klemen Novak" userId="31d8bb84-de72-496b-b424-c43bd81d8b2d" providerId="ADAL" clId="{677D469F-A562-48FE-90F2-B3896078ED54}" dt="2024-10-12T16:28:20.901" v="1625"/>
          <ac:picMkLst>
            <pc:docMk/>
            <pc:sldMk cId="3540158906" sldId="1438"/>
            <ac:picMk id="106" creationId="{54F3F16B-48D4-11B2-E972-BC181B1C0D16}"/>
          </ac:picMkLst>
        </pc:picChg>
        <pc:picChg chg="add mod">
          <ac:chgData name="Klemen Novak" userId="31d8bb84-de72-496b-b424-c43bd81d8b2d" providerId="ADAL" clId="{677D469F-A562-48FE-90F2-B3896078ED54}" dt="2024-10-12T16:30:26.402" v="1628" actId="1076"/>
          <ac:picMkLst>
            <pc:docMk/>
            <pc:sldMk cId="3540158906" sldId="1438"/>
            <ac:picMk id="108" creationId="{4E5112B0-830F-8D91-631E-204ECC4E6731}"/>
          </ac:picMkLst>
        </pc:picChg>
        <pc:cxnChg chg="add mod">
          <ac:chgData name="Klemen Novak" userId="31d8bb84-de72-496b-b424-c43bd81d8b2d" providerId="ADAL" clId="{677D469F-A562-48FE-90F2-B3896078ED54}" dt="2024-10-12T16:27:14.746" v="1617"/>
          <ac:cxnSpMkLst>
            <pc:docMk/>
            <pc:sldMk cId="3540158906" sldId="1438"/>
            <ac:cxnSpMk id="2" creationId="{C7CF056C-EE40-F388-5336-DDC3C44DE319}"/>
          </ac:cxnSpMkLst>
        </pc:cxnChg>
        <pc:cxnChg chg="del">
          <ac:chgData name="Klemen Novak" userId="31d8bb84-de72-496b-b424-c43bd81d8b2d" providerId="ADAL" clId="{677D469F-A562-48FE-90F2-B3896078ED54}" dt="2024-10-12T16:27:01.479" v="1615" actId="478"/>
          <ac:cxnSpMkLst>
            <pc:docMk/>
            <pc:sldMk cId="3540158906" sldId="1438"/>
            <ac:cxnSpMk id="5" creationId="{C948B07E-DD1B-75F2-A7F5-9A4CC002E805}"/>
          </ac:cxnSpMkLst>
        </pc:cxnChg>
        <pc:cxnChg chg="del">
          <ac:chgData name="Klemen Novak" userId="31d8bb84-de72-496b-b424-c43bd81d8b2d" providerId="ADAL" clId="{677D469F-A562-48FE-90F2-B3896078ED54}" dt="2024-10-12T16:27:01.479" v="1615" actId="478"/>
          <ac:cxnSpMkLst>
            <pc:docMk/>
            <pc:sldMk cId="3540158906" sldId="1438"/>
            <ac:cxnSpMk id="15" creationId="{E5157019-20D7-CC34-98C7-DF560450C73A}"/>
          </ac:cxnSpMkLst>
        </pc:cxnChg>
        <pc:cxnChg chg="del">
          <ac:chgData name="Klemen Novak" userId="31d8bb84-de72-496b-b424-c43bd81d8b2d" providerId="ADAL" clId="{677D469F-A562-48FE-90F2-B3896078ED54}" dt="2024-10-12T16:27:01.479" v="1615" actId="478"/>
          <ac:cxnSpMkLst>
            <pc:docMk/>
            <pc:sldMk cId="3540158906" sldId="1438"/>
            <ac:cxnSpMk id="17" creationId="{6BBDCAB0-99A9-F2DF-D10B-3DFDD9A01CC8}"/>
          </ac:cxnSpMkLst>
        </pc:cxnChg>
        <pc:cxnChg chg="del">
          <ac:chgData name="Klemen Novak" userId="31d8bb84-de72-496b-b424-c43bd81d8b2d" providerId="ADAL" clId="{677D469F-A562-48FE-90F2-B3896078ED54}" dt="2024-10-12T16:27:01.479" v="1615" actId="478"/>
          <ac:cxnSpMkLst>
            <pc:docMk/>
            <pc:sldMk cId="3540158906" sldId="1438"/>
            <ac:cxnSpMk id="18" creationId="{EA961C5E-5F2B-E37E-A4CC-43F30A339A36}"/>
          </ac:cxnSpMkLst>
        </pc:cxnChg>
        <pc:cxnChg chg="del">
          <ac:chgData name="Klemen Novak" userId="31d8bb84-de72-496b-b424-c43bd81d8b2d" providerId="ADAL" clId="{677D469F-A562-48FE-90F2-B3896078ED54}" dt="2024-10-12T16:27:01.479" v="1615" actId="478"/>
          <ac:cxnSpMkLst>
            <pc:docMk/>
            <pc:sldMk cId="3540158906" sldId="1438"/>
            <ac:cxnSpMk id="19" creationId="{93490895-0827-3B0E-376D-7624A13E9189}"/>
          </ac:cxnSpMkLst>
        </pc:cxnChg>
        <pc:cxnChg chg="del mod">
          <ac:chgData name="Klemen Novak" userId="31d8bb84-de72-496b-b424-c43bd81d8b2d" providerId="ADAL" clId="{677D469F-A562-48FE-90F2-B3896078ED54}" dt="2024-10-12T16:27:01.479" v="1615" actId="478"/>
          <ac:cxnSpMkLst>
            <pc:docMk/>
            <pc:sldMk cId="3540158906" sldId="1438"/>
            <ac:cxnSpMk id="27" creationId="{42F17723-ECFC-ECC2-E5BF-20F117581197}"/>
          </ac:cxnSpMkLst>
        </pc:cxnChg>
        <pc:cxnChg chg="del mod">
          <ac:chgData name="Klemen Novak" userId="31d8bb84-de72-496b-b424-c43bd81d8b2d" providerId="ADAL" clId="{677D469F-A562-48FE-90F2-B3896078ED54}" dt="2024-10-12T16:27:01.479" v="1615" actId="478"/>
          <ac:cxnSpMkLst>
            <pc:docMk/>
            <pc:sldMk cId="3540158906" sldId="1438"/>
            <ac:cxnSpMk id="29" creationId="{9BD594ED-9D60-9642-668A-3D4F2F36E1CF}"/>
          </ac:cxnSpMkLst>
        </pc:cxnChg>
        <pc:cxnChg chg="del mod">
          <ac:chgData name="Klemen Novak" userId="31d8bb84-de72-496b-b424-c43bd81d8b2d" providerId="ADAL" clId="{677D469F-A562-48FE-90F2-B3896078ED54}" dt="2024-10-12T16:27:01.479" v="1615" actId="478"/>
          <ac:cxnSpMkLst>
            <pc:docMk/>
            <pc:sldMk cId="3540158906" sldId="1438"/>
            <ac:cxnSpMk id="30" creationId="{E3BBA9EC-277B-337A-28AC-3BEEAA50DC4A}"/>
          </ac:cxnSpMkLst>
        </pc:cxnChg>
        <pc:cxnChg chg="del mod">
          <ac:chgData name="Klemen Novak" userId="31d8bb84-de72-496b-b424-c43bd81d8b2d" providerId="ADAL" clId="{677D469F-A562-48FE-90F2-B3896078ED54}" dt="2024-10-12T16:27:01.479" v="1615" actId="478"/>
          <ac:cxnSpMkLst>
            <pc:docMk/>
            <pc:sldMk cId="3540158906" sldId="1438"/>
            <ac:cxnSpMk id="32" creationId="{B0E5349C-FEF7-F46B-3CC3-5DF3FA19F943}"/>
          </ac:cxnSpMkLst>
        </pc:cxnChg>
        <pc:cxnChg chg="del mod">
          <ac:chgData name="Klemen Novak" userId="31d8bb84-de72-496b-b424-c43bd81d8b2d" providerId="ADAL" clId="{677D469F-A562-48FE-90F2-B3896078ED54}" dt="2024-10-12T16:27:01.479" v="1615" actId="478"/>
          <ac:cxnSpMkLst>
            <pc:docMk/>
            <pc:sldMk cId="3540158906" sldId="1438"/>
            <ac:cxnSpMk id="33" creationId="{E86B46FC-D89F-7183-CE07-A25DD13E9370}"/>
          </ac:cxnSpMkLst>
        </pc:cxnChg>
        <pc:cxnChg chg="del mod">
          <ac:chgData name="Klemen Novak" userId="31d8bb84-de72-496b-b424-c43bd81d8b2d" providerId="ADAL" clId="{677D469F-A562-48FE-90F2-B3896078ED54}" dt="2024-10-12T16:27:01.479" v="1615" actId="478"/>
          <ac:cxnSpMkLst>
            <pc:docMk/>
            <pc:sldMk cId="3540158906" sldId="1438"/>
            <ac:cxnSpMk id="35" creationId="{10364FB2-A8A6-4084-3BA5-A2B9E2F33505}"/>
          </ac:cxnSpMkLst>
        </pc:cxnChg>
        <pc:cxnChg chg="del mod">
          <ac:chgData name="Klemen Novak" userId="31d8bb84-de72-496b-b424-c43bd81d8b2d" providerId="ADAL" clId="{677D469F-A562-48FE-90F2-B3896078ED54}" dt="2024-10-12T16:27:01.479" v="1615" actId="478"/>
          <ac:cxnSpMkLst>
            <pc:docMk/>
            <pc:sldMk cId="3540158906" sldId="1438"/>
            <ac:cxnSpMk id="36" creationId="{3C9374E3-90B8-3BB0-62D0-F8F3F930B999}"/>
          </ac:cxnSpMkLst>
        </pc:cxnChg>
        <pc:cxnChg chg="del mod">
          <ac:chgData name="Klemen Novak" userId="31d8bb84-de72-496b-b424-c43bd81d8b2d" providerId="ADAL" clId="{677D469F-A562-48FE-90F2-B3896078ED54}" dt="2024-10-12T16:27:01.479" v="1615" actId="478"/>
          <ac:cxnSpMkLst>
            <pc:docMk/>
            <pc:sldMk cId="3540158906" sldId="1438"/>
            <ac:cxnSpMk id="38" creationId="{262E841D-1DDC-1A92-CB55-DC9D4F9877F6}"/>
          </ac:cxnSpMkLst>
        </pc:cxnChg>
        <pc:cxnChg chg="del mod">
          <ac:chgData name="Klemen Novak" userId="31d8bb84-de72-496b-b424-c43bd81d8b2d" providerId="ADAL" clId="{677D469F-A562-48FE-90F2-B3896078ED54}" dt="2024-10-12T16:27:01.479" v="1615" actId="478"/>
          <ac:cxnSpMkLst>
            <pc:docMk/>
            <pc:sldMk cId="3540158906" sldId="1438"/>
            <ac:cxnSpMk id="40" creationId="{E7864E83-64C3-62D7-81C5-0F7E6A52D327}"/>
          </ac:cxnSpMkLst>
        </pc:cxnChg>
        <pc:cxnChg chg="del mod">
          <ac:chgData name="Klemen Novak" userId="31d8bb84-de72-496b-b424-c43bd81d8b2d" providerId="ADAL" clId="{677D469F-A562-48FE-90F2-B3896078ED54}" dt="2024-10-12T16:27:01.479" v="1615" actId="478"/>
          <ac:cxnSpMkLst>
            <pc:docMk/>
            <pc:sldMk cId="3540158906" sldId="1438"/>
            <ac:cxnSpMk id="42" creationId="{46BC5242-9133-1244-D43D-62F9ADA45CC6}"/>
          </ac:cxnSpMkLst>
        </pc:cxnChg>
        <pc:cxnChg chg="del mod">
          <ac:chgData name="Klemen Novak" userId="31d8bb84-de72-496b-b424-c43bd81d8b2d" providerId="ADAL" clId="{677D469F-A562-48FE-90F2-B3896078ED54}" dt="2024-10-12T16:27:01.479" v="1615" actId="478"/>
          <ac:cxnSpMkLst>
            <pc:docMk/>
            <pc:sldMk cId="3540158906" sldId="1438"/>
            <ac:cxnSpMk id="43" creationId="{77F7528C-B969-A4E2-5375-54956871A8DF}"/>
          </ac:cxnSpMkLst>
        </pc:cxnChg>
        <pc:cxnChg chg="del mod">
          <ac:chgData name="Klemen Novak" userId="31d8bb84-de72-496b-b424-c43bd81d8b2d" providerId="ADAL" clId="{677D469F-A562-48FE-90F2-B3896078ED54}" dt="2024-10-12T16:27:01.479" v="1615" actId="478"/>
          <ac:cxnSpMkLst>
            <pc:docMk/>
            <pc:sldMk cId="3540158906" sldId="1438"/>
            <ac:cxnSpMk id="44" creationId="{71EA0CFE-8618-6DEE-42F0-1405C5F72F7A}"/>
          </ac:cxnSpMkLst>
        </pc:cxnChg>
        <pc:cxnChg chg="add mod">
          <ac:chgData name="Klemen Novak" userId="31d8bb84-de72-496b-b424-c43bd81d8b2d" providerId="ADAL" clId="{677D469F-A562-48FE-90F2-B3896078ED54}" dt="2024-10-12T16:27:14.746" v="1617"/>
          <ac:cxnSpMkLst>
            <pc:docMk/>
            <pc:sldMk cId="3540158906" sldId="1438"/>
            <ac:cxnSpMk id="45" creationId="{D8E45882-DA0A-9B74-A3E9-95638C2651FA}"/>
          </ac:cxnSpMkLst>
        </pc:cxnChg>
        <pc:cxnChg chg="del mod">
          <ac:chgData name="Klemen Novak" userId="31d8bb84-de72-496b-b424-c43bd81d8b2d" providerId="ADAL" clId="{677D469F-A562-48FE-90F2-B3896078ED54}" dt="2024-10-12T16:27:01.479" v="1615" actId="478"/>
          <ac:cxnSpMkLst>
            <pc:docMk/>
            <pc:sldMk cId="3540158906" sldId="1438"/>
            <ac:cxnSpMk id="46" creationId="{6E3B4FD1-57A6-BC98-FF41-21D5853E3402}"/>
          </ac:cxnSpMkLst>
        </pc:cxnChg>
        <pc:cxnChg chg="del mod">
          <ac:chgData name="Klemen Novak" userId="31d8bb84-de72-496b-b424-c43bd81d8b2d" providerId="ADAL" clId="{677D469F-A562-48FE-90F2-B3896078ED54}" dt="2024-10-12T16:27:01.479" v="1615" actId="478"/>
          <ac:cxnSpMkLst>
            <pc:docMk/>
            <pc:sldMk cId="3540158906" sldId="1438"/>
            <ac:cxnSpMk id="47" creationId="{E1612D7F-983D-A8C8-A476-F85E37AF95DC}"/>
          </ac:cxnSpMkLst>
        </pc:cxnChg>
        <pc:cxnChg chg="del mod">
          <ac:chgData name="Klemen Novak" userId="31d8bb84-de72-496b-b424-c43bd81d8b2d" providerId="ADAL" clId="{677D469F-A562-48FE-90F2-B3896078ED54}" dt="2024-10-12T16:27:01.479" v="1615" actId="478"/>
          <ac:cxnSpMkLst>
            <pc:docMk/>
            <pc:sldMk cId="3540158906" sldId="1438"/>
            <ac:cxnSpMk id="49" creationId="{1E20DE73-6672-9734-C65A-9D29F9C98D34}"/>
          </ac:cxnSpMkLst>
        </pc:cxnChg>
        <pc:cxnChg chg="del mod">
          <ac:chgData name="Klemen Novak" userId="31d8bb84-de72-496b-b424-c43bd81d8b2d" providerId="ADAL" clId="{677D469F-A562-48FE-90F2-B3896078ED54}" dt="2024-10-12T16:27:01.479" v="1615" actId="478"/>
          <ac:cxnSpMkLst>
            <pc:docMk/>
            <pc:sldMk cId="3540158906" sldId="1438"/>
            <ac:cxnSpMk id="50" creationId="{8F6D03BB-6BB4-EBC2-0CA1-1EC1EFC3F0E2}"/>
          </ac:cxnSpMkLst>
        </pc:cxnChg>
        <pc:cxnChg chg="del mod">
          <ac:chgData name="Klemen Novak" userId="31d8bb84-de72-496b-b424-c43bd81d8b2d" providerId="ADAL" clId="{677D469F-A562-48FE-90F2-B3896078ED54}" dt="2024-10-12T16:27:01.479" v="1615" actId="478"/>
          <ac:cxnSpMkLst>
            <pc:docMk/>
            <pc:sldMk cId="3540158906" sldId="1438"/>
            <ac:cxnSpMk id="52" creationId="{21AFB26F-E03E-5C66-C310-00CF645A02FC}"/>
          </ac:cxnSpMkLst>
        </pc:cxnChg>
        <pc:cxnChg chg="del mod">
          <ac:chgData name="Klemen Novak" userId="31d8bb84-de72-496b-b424-c43bd81d8b2d" providerId="ADAL" clId="{677D469F-A562-48FE-90F2-B3896078ED54}" dt="2024-10-12T16:27:01.479" v="1615" actId="478"/>
          <ac:cxnSpMkLst>
            <pc:docMk/>
            <pc:sldMk cId="3540158906" sldId="1438"/>
            <ac:cxnSpMk id="55" creationId="{25F478EE-0834-5FA9-0108-85D2657EB1B8}"/>
          </ac:cxnSpMkLst>
        </pc:cxnChg>
        <pc:cxnChg chg="del mod">
          <ac:chgData name="Klemen Novak" userId="31d8bb84-de72-496b-b424-c43bd81d8b2d" providerId="ADAL" clId="{677D469F-A562-48FE-90F2-B3896078ED54}" dt="2024-10-12T16:27:01.479" v="1615" actId="478"/>
          <ac:cxnSpMkLst>
            <pc:docMk/>
            <pc:sldMk cId="3540158906" sldId="1438"/>
            <ac:cxnSpMk id="57" creationId="{13A0FFDA-895B-7102-2977-6AAB7F90AA4E}"/>
          </ac:cxnSpMkLst>
        </pc:cxnChg>
        <pc:cxnChg chg="del mod">
          <ac:chgData name="Klemen Novak" userId="31d8bb84-de72-496b-b424-c43bd81d8b2d" providerId="ADAL" clId="{677D469F-A562-48FE-90F2-B3896078ED54}" dt="2024-10-12T16:27:01.479" v="1615" actId="478"/>
          <ac:cxnSpMkLst>
            <pc:docMk/>
            <pc:sldMk cId="3540158906" sldId="1438"/>
            <ac:cxnSpMk id="58" creationId="{BBE88794-5192-05C0-2493-2F277DFF64F4}"/>
          </ac:cxnSpMkLst>
        </pc:cxnChg>
        <pc:cxnChg chg="del mod">
          <ac:chgData name="Klemen Novak" userId="31d8bb84-de72-496b-b424-c43bd81d8b2d" providerId="ADAL" clId="{677D469F-A562-48FE-90F2-B3896078ED54}" dt="2024-10-12T16:27:01.479" v="1615" actId="478"/>
          <ac:cxnSpMkLst>
            <pc:docMk/>
            <pc:sldMk cId="3540158906" sldId="1438"/>
            <ac:cxnSpMk id="59" creationId="{7ABAE89E-96DC-DDB6-2909-5B35643140AB}"/>
          </ac:cxnSpMkLst>
        </pc:cxnChg>
        <pc:cxnChg chg="del mod">
          <ac:chgData name="Klemen Novak" userId="31d8bb84-de72-496b-b424-c43bd81d8b2d" providerId="ADAL" clId="{677D469F-A562-48FE-90F2-B3896078ED54}" dt="2024-10-12T16:27:01.479" v="1615" actId="478"/>
          <ac:cxnSpMkLst>
            <pc:docMk/>
            <pc:sldMk cId="3540158906" sldId="1438"/>
            <ac:cxnSpMk id="60" creationId="{9F899239-7B36-8F3F-22DD-28E1902BC4F1}"/>
          </ac:cxnSpMkLst>
        </pc:cxnChg>
        <pc:cxnChg chg="del mod">
          <ac:chgData name="Klemen Novak" userId="31d8bb84-de72-496b-b424-c43bd81d8b2d" providerId="ADAL" clId="{677D469F-A562-48FE-90F2-B3896078ED54}" dt="2024-10-12T16:27:01.479" v="1615" actId="478"/>
          <ac:cxnSpMkLst>
            <pc:docMk/>
            <pc:sldMk cId="3540158906" sldId="1438"/>
            <ac:cxnSpMk id="61" creationId="{CB954EB6-69F8-7FC0-5A31-880D12018993}"/>
          </ac:cxnSpMkLst>
        </pc:cxnChg>
        <pc:cxnChg chg="del mod">
          <ac:chgData name="Klemen Novak" userId="31d8bb84-de72-496b-b424-c43bd81d8b2d" providerId="ADAL" clId="{677D469F-A562-48FE-90F2-B3896078ED54}" dt="2024-10-12T16:27:01.479" v="1615" actId="478"/>
          <ac:cxnSpMkLst>
            <pc:docMk/>
            <pc:sldMk cId="3540158906" sldId="1438"/>
            <ac:cxnSpMk id="62" creationId="{9D7B1142-6899-DE8D-D618-7C3D8F8D5742}"/>
          </ac:cxnSpMkLst>
        </pc:cxnChg>
        <pc:cxnChg chg="del mod">
          <ac:chgData name="Klemen Novak" userId="31d8bb84-de72-496b-b424-c43bd81d8b2d" providerId="ADAL" clId="{677D469F-A562-48FE-90F2-B3896078ED54}" dt="2024-10-12T16:27:01.479" v="1615" actId="478"/>
          <ac:cxnSpMkLst>
            <pc:docMk/>
            <pc:sldMk cId="3540158906" sldId="1438"/>
            <ac:cxnSpMk id="63" creationId="{A398E949-48AC-E83A-7AFB-9A3060091060}"/>
          </ac:cxnSpMkLst>
        </pc:cxnChg>
        <pc:cxnChg chg="add mod">
          <ac:chgData name="Klemen Novak" userId="31d8bb84-de72-496b-b424-c43bd81d8b2d" providerId="ADAL" clId="{677D469F-A562-48FE-90F2-B3896078ED54}" dt="2024-10-12T16:27:14.746" v="1617"/>
          <ac:cxnSpMkLst>
            <pc:docMk/>
            <pc:sldMk cId="3540158906" sldId="1438"/>
            <ac:cxnSpMk id="66" creationId="{066D877C-3FCA-5943-1F97-712D04ECC500}"/>
          </ac:cxnSpMkLst>
        </pc:cxnChg>
        <pc:cxnChg chg="add mod">
          <ac:chgData name="Klemen Novak" userId="31d8bb84-de72-496b-b424-c43bd81d8b2d" providerId="ADAL" clId="{677D469F-A562-48FE-90F2-B3896078ED54}" dt="2024-10-12T16:27:14.746" v="1617"/>
          <ac:cxnSpMkLst>
            <pc:docMk/>
            <pc:sldMk cId="3540158906" sldId="1438"/>
            <ac:cxnSpMk id="67" creationId="{091B18B8-371C-309D-E226-A6C7FFFD6E59}"/>
          </ac:cxnSpMkLst>
        </pc:cxnChg>
        <pc:cxnChg chg="add mod">
          <ac:chgData name="Klemen Novak" userId="31d8bb84-de72-496b-b424-c43bd81d8b2d" providerId="ADAL" clId="{677D469F-A562-48FE-90F2-B3896078ED54}" dt="2024-10-12T16:27:14.746" v="1617"/>
          <ac:cxnSpMkLst>
            <pc:docMk/>
            <pc:sldMk cId="3540158906" sldId="1438"/>
            <ac:cxnSpMk id="69" creationId="{D271D992-4CA8-92EB-3B36-93F5C1D4733A}"/>
          </ac:cxnSpMkLst>
        </pc:cxnChg>
        <pc:cxnChg chg="add mod">
          <ac:chgData name="Klemen Novak" userId="31d8bb84-de72-496b-b424-c43bd81d8b2d" providerId="ADAL" clId="{677D469F-A562-48FE-90F2-B3896078ED54}" dt="2024-10-12T16:27:14.746" v="1617"/>
          <ac:cxnSpMkLst>
            <pc:docMk/>
            <pc:sldMk cId="3540158906" sldId="1438"/>
            <ac:cxnSpMk id="72" creationId="{0722EF43-A6AD-E4C2-C18B-D7129CA1B4A8}"/>
          </ac:cxnSpMkLst>
        </pc:cxnChg>
        <pc:cxnChg chg="add mod">
          <ac:chgData name="Klemen Novak" userId="31d8bb84-de72-496b-b424-c43bd81d8b2d" providerId="ADAL" clId="{677D469F-A562-48FE-90F2-B3896078ED54}" dt="2024-10-12T16:27:14.746" v="1617"/>
          <ac:cxnSpMkLst>
            <pc:docMk/>
            <pc:sldMk cId="3540158906" sldId="1438"/>
            <ac:cxnSpMk id="73" creationId="{3A45C7B0-D46C-E2E0-C728-36C1E3C55888}"/>
          </ac:cxnSpMkLst>
        </pc:cxnChg>
        <pc:cxnChg chg="add mod">
          <ac:chgData name="Klemen Novak" userId="31d8bb84-de72-496b-b424-c43bd81d8b2d" providerId="ADAL" clId="{677D469F-A562-48FE-90F2-B3896078ED54}" dt="2024-10-12T16:27:14.746" v="1617"/>
          <ac:cxnSpMkLst>
            <pc:docMk/>
            <pc:sldMk cId="3540158906" sldId="1438"/>
            <ac:cxnSpMk id="82" creationId="{17439E4E-ADCF-1E72-E06A-BFD3318A35A2}"/>
          </ac:cxnSpMkLst>
        </pc:cxnChg>
        <pc:cxnChg chg="add mod">
          <ac:chgData name="Klemen Novak" userId="31d8bb84-de72-496b-b424-c43bd81d8b2d" providerId="ADAL" clId="{677D469F-A562-48FE-90F2-B3896078ED54}" dt="2024-10-12T16:27:24.600" v="1619"/>
          <ac:cxnSpMkLst>
            <pc:docMk/>
            <pc:sldMk cId="3540158906" sldId="1438"/>
            <ac:cxnSpMk id="83" creationId="{9F858066-8DE4-EC70-F71D-78A090820330}"/>
          </ac:cxnSpMkLst>
        </pc:cxnChg>
        <pc:cxnChg chg="add mod">
          <ac:chgData name="Klemen Novak" userId="31d8bb84-de72-496b-b424-c43bd81d8b2d" providerId="ADAL" clId="{677D469F-A562-48FE-90F2-B3896078ED54}" dt="2024-10-12T16:27:24.600" v="1619"/>
          <ac:cxnSpMkLst>
            <pc:docMk/>
            <pc:sldMk cId="3540158906" sldId="1438"/>
            <ac:cxnSpMk id="86" creationId="{DBA7F3AD-3FF0-4D71-51E6-6F93C70766ED}"/>
          </ac:cxnSpMkLst>
        </pc:cxnChg>
        <pc:cxnChg chg="add mod">
          <ac:chgData name="Klemen Novak" userId="31d8bb84-de72-496b-b424-c43bd81d8b2d" providerId="ADAL" clId="{677D469F-A562-48FE-90F2-B3896078ED54}" dt="2024-10-12T16:27:24.600" v="1619"/>
          <ac:cxnSpMkLst>
            <pc:docMk/>
            <pc:sldMk cId="3540158906" sldId="1438"/>
            <ac:cxnSpMk id="89" creationId="{F77636E4-8E85-1747-F2F9-BC0B46A17795}"/>
          </ac:cxnSpMkLst>
        </pc:cxnChg>
        <pc:cxnChg chg="add mod">
          <ac:chgData name="Klemen Novak" userId="31d8bb84-de72-496b-b424-c43bd81d8b2d" providerId="ADAL" clId="{677D469F-A562-48FE-90F2-B3896078ED54}" dt="2024-10-17T13:31:10.278" v="4121" actId="1036"/>
          <ac:cxnSpMkLst>
            <pc:docMk/>
            <pc:sldMk cId="3540158906" sldId="1438"/>
            <ac:cxnSpMk id="90" creationId="{ED8F4255-8B2C-5EE6-C25E-3B9BBF457BB3}"/>
          </ac:cxnSpMkLst>
        </pc:cxnChg>
        <pc:cxnChg chg="add mod">
          <ac:chgData name="Klemen Novak" userId="31d8bb84-de72-496b-b424-c43bd81d8b2d" providerId="ADAL" clId="{677D469F-A562-48FE-90F2-B3896078ED54}" dt="2024-10-17T13:31:10.278" v="4121" actId="1036"/>
          <ac:cxnSpMkLst>
            <pc:docMk/>
            <pc:sldMk cId="3540158906" sldId="1438"/>
            <ac:cxnSpMk id="92" creationId="{0C38B9DD-DFA7-22FC-3517-BFD02713F6E4}"/>
          </ac:cxnSpMkLst>
        </pc:cxnChg>
        <pc:cxnChg chg="add mod">
          <ac:chgData name="Klemen Novak" userId="31d8bb84-de72-496b-b424-c43bd81d8b2d" providerId="ADAL" clId="{677D469F-A562-48FE-90F2-B3896078ED54}" dt="2024-10-17T13:31:10.278" v="4121" actId="1036"/>
          <ac:cxnSpMkLst>
            <pc:docMk/>
            <pc:sldMk cId="3540158906" sldId="1438"/>
            <ac:cxnSpMk id="95" creationId="{29D99F86-243F-985B-1FFE-C6EF5C58D05A}"/>
          </ac:cxnSpMkLst>
        </pc:cxnChg>
        <pc:cxnChg chg="add mod">
          <ac:chgData name="Klemen Novak" userId="31d8bb84-de72-496b-b424-c43bd81d8b2d" providerId="ADAL" clId="{677D469F-A562-48FE-90F2-B3896078ED54}" dt="2024-10-17T13:31:10.278" v="4121" actId="1036"/>
          <ac:cxnSpMkLst>
            <pc:docMk/>
            <pc:sldMk cId="3540158906" sldId="1438"/>
            <ac:cxnSpMk id="96" creationId="{79CF02D8-ADED-8C2E-09A0-17786AFE4747}"/>
          </ac:cxnSpMkLst>
        </pc:cxnChg>
        <pc:cxnChg chg="add mod">
          <ac:chgData name="Klemen Novak" userId="31d8bb84-de72-496b-b424-c43bd81d8b2d" providerId="ADAL" clId="{677D469F-A562-48FE-90F2-B3896078ED54}" dt="2024-10-12T16:27:24.600" v="1619"/>
          <ac:cxnSpMkLst>
            <pc:docMk/>
            <pc:sldMk cId="3540158906" sldId="1438"/>
            <ac:cxnSpMk id="105" creationId="{948EC21A-B57D-57C6-273C-E97D63BC3B04}"/>
          </ac:cxnSpMkLst>
        </pc:cxnChg>
      </pc:sldChg>
      <pc:sldChg chg="delSp modSp add mod ord delAnim modNotesTx">
        <pc:chgData name="Klemen Novak" userId="31d8bb84-de72-496b-b424-c43bd81d8b2d" providerId="ADAL" clId="{677D469F-A562-48FE-90F2-B3896078ED54}" dt="2024-10-12T16:39:57.990" v="1752"/>
        <pc:sldMkLst>
          <pc:docMk/>
          <pc:sldMk cId="3004091835" sldId="1439"/>
        </pc:sldMkLst>
        <pc:spChg chg="mod">
          <ac:chgData name="Klemen Novak" userId="31d8bb84-de72-496b-b424-c43bd81d8b2d" providerId="ADAL" clId="{677D469F-A562-48FE-90F2-B3896078ED54}" dt="2024-10-12T16:32:33.476" v="1666" actId="20577"/>
          <ac:spMkLst>
            <pc:docMk/>
            <pc:sldMk cId="3004091835" sldId="1439"/>
            <ac:spMk id="3" creationId="{DFAEE8D0-53D4-78D1-AE9B-48EF0EDCC091}"/>
          </ac:spMkLst>
        </pc:spChg>
        <pc:spChg chg="del">
          <ac:chgData name="Klemen Novak" userId="31d8bb84-de72-496b-b424-c43bd81d8b2d" providerId="ADAL" clId="{677D469F-A562-48FE-90F2-B3896078ED54}" dt="2024-10-12T16:32:12.308" v="1632" actId="478"/>
          <ac:spMkLst>
            <pc:docMk/>
            <pc:sldMk cId="3004091835" sldId="1439"/>
            <ac:spMk id="4" creationId="{8350571F-8480-D618-BFEE-0F85B99AD2FC}"/>
          </ac:spMkLst>
        </pc:spChg>
        <pc:spChg chg="del">
          <ac:chgData name="Klemen Novak" userId="31d8bb84-de72-496b-b424-c43bd81d8b2d" providerId="ADAL" clId="{677D469F-A562-48FE-90F2-B3896078ED54}" dt="2024-10-12T16:32:18.918" v="1633" actId="478"/>
          <ac:spMkLst>
            <pc:docMk/>
            <pc:sldMk cId="3004091835" sldId="1439"/>
            <ac:spMk id="16" creationId="{B1C5A30A-1C23-1635-72C5-368E93A52C81}"/>
          </ac:spMkLst>
        </pc:spChg>
      </pc:sldChg>
      <pc:sldChg chg="modSp add del mod ord">
        <pc:chgData name="Klemen Novak" userId="31d8bb84-de72-496b-b424-c43bd81d8b2d" providerId="ADAL" clId="{677D469F-A562-48FE-90F2-B3896078ED54}" dt="2024-10-12T16:35:36.907" v="1728" actId="47"/>
        <pc:sldMkLst>
          <pc:docMk/>
          <pc:sldMk cId="688252778" sldId="1440"/>
        </pc:sldMkLst>
        <pc:spChg chg="mod">
          <ac:chgData name="Klemen Novak" userId="31d8bb84-de72-496b-b424-c43bd81d8b2d" providerId="ADAL" clId="{677D469F-A562-48FE-90F2-B3896078ED54}" dt="2024-10-12T16:34:24.076" v="1689" actId="20577"/>
          <ac:spMkLst>
            <pc:docMk/>
            <pc:sldMk cId="688252778" sldId="1440"/>
            <ac:spMk id="16" creationId="{B1C5A30A-1C23-1635-72C5-368E93A52C81}"/>
          </ac:spMkLst>
        </pc:spChg>
      </pc:sldChg>
      <pc:sldChg chg="addSp delSp modSp add mod modNotesTx">
        <pc:chgData name="Klemen Novak" userId="31d8bb84-de72-496b-b424-c43bd81d8b2d" providerId="ADAL" clId="{677D469F-A562-48FE-90F2-B3896078ED54}" dt="2024-10-17T13:34:25.768" v="4128" actId="6549"/>
        <pc:sldMkLst>
          <pc:docMk/>
          <pc:sldMk cId="627289642" sldId="1441"/>
        </pc:sldMkLst>
        <pc:spChg chg="mod">
          <ac:chgData name="Klemen Novak" userId="31d8bb84-de72-496b-b424-c43bd81d8b2d" providerId="ADAL" clId="{677D469F-A562-48FE-90F2-B3896078ED54}" dt="2024-10-12T16:42:25.482" v="1782" actId="255"/>
          <ac:spMkLst>
            <pc:docMk/>
            <pc:sldMk cId="627289642" sldId="1441"/>
            <ac:spMk id="3" creationId="{DFAEE8D0-53D4-78D1-AE9B-48EF0EDCC091}"/>
          </ac:spMkLst>
        </pc:spChg>
        <pc:spChg chg="add mod">
          <ac:chgData name="Klemen Novak" userId="31d8bb84-de72-496b-b424-c43bd81d8b2d" providerId="ADAL" clId="{677D469F-A562-48FE-90F2-B3896078ED54}" dt="2024-10-12T16:35:00.371" v="1709" actId="20577"/>
          <ac:spMkLst>
            <pc:docMk/>
            <pc:sldMk cId="627289642" sldId="1441"/>
            <ac:spMk id="4" creationId="{C121070F-DE52-AC68-DB86-C9D75A6D5843}"/>
          </ac:spMkLst>
        </pc:spChg>
        <pc:spChg chg="add mod">
          <ac:chgData name="Klemen Novak" userId="31d8bb84-de72-496b-b424-c43bd81d8b2d" providerId="ADAL" clId="{677D469F-A562-48FE-90F2-B3896078ED54}" dt="2024-10-12T16:46:59.094" v="1955" actId="1035"/>
          <ac:spMkLst>
            <pc:docMk/>
            <pc:sldMk cId="627289642" sldId="1441"/>
            <ac:spMk id="5" creationId="{6C635D8D-2B19-0186-8049-A477FAE93A37}"/>
          </ac:spMkLst>
        </pc:spChg>
        <pc:spChg chg="add mod">
          <ac:chgData name="Klemen Novak" userId="31d8bb84-de72-496b-b424-c43bd81d8b2d" providerId="ADAL" clId="{677D469F-A562-48FE-90F2-B3896078ED54}" dt="2024-10-12T16:42:13.741" v="1762" actId="1076"/>
          <ac:spMkLst>
            <pc:docMk/>
            <pc:sldMk cId="627289642" sldId="1441"/>
            <ac:spMk id="8" creationId="{234E4981-BEB6-04ED-7F94-9ADDA86CBDD7}"/>
          </ac:spMkLst>
        </pc:spChg>
        <pc:spChg chg="add mod">
          <ac:chgData name="Klemen Novak" userId="31d8bb84-de72-496b-b424-c43bd81d8b2d" providerId="ADAL" clId="{677D469F-A562-48FE-90F2-B3896078ED54}" dt="2024-10-12T16:46:18.369" v="1948" actId="1036"/>
          <ac:spMkLst>
            <pc:docMk/>
            <pc:sldMk cId="627289642" sldId="1441"/>
            <ac:spMk id="9" creationId="{9EF28A30-9810-BD04-D7F2-0242989B0AB1}"/>
          </ac:spMkLst>
        </pc:spChg>
        <pc:spChg chg="add mod">
          <ac:chgData name="Klemen Novak" userId="31d8bb84-de72-496b-b424-c43bd81d8b2d" providerId="ADAL" clId="{677D469F-A562-48FE-90F2-B3896078ED54}" dt="2024-10-12T16:46:18.369" v="1948" actId="1036"/>
          <ac:spMkLst>
            <pc:docMk/>
            <pc:sldMk cId="627289642" sldId="1441"/>
            <ac:spMk id="10" creationId="{1AB35C80-B97C-2540-7423-8632B3F2A813}"/>
          </ac:spMkLst>
        </pc:spChg>
        <pc:spChg chg="add mod">
          <ac:chgData name="Klemen Novak" userId="31d8bb84-de72-496b-b424-c43bd81d8b2d" providerId="ADAL" clId="{677D469F-A562-48FE-90F2-B3896078ED54}" dt="2024-10-15T01:05:00.970" v="3753" actId="20577"/>
          <ac:spMkLst>
            <pc:docMk/>
            <pc:sldMk cId="627289642" sldId="1441"/>
            <ac:spMk id="11" creationId="{A678F5C0-6D61-DF10-40F0-751EA7ED7CD1}"/>
          </ac:spMkLst>
        </pc:spChg>
        <pc:picChg chg="add mod ord">
          <ac:chgData name="Klemen Novak" userId="31d8bb84-de72-496b-b424-c43bd81d8b2d" providerId="ADAL" clId="{677D469F-A562-48FE-90F2-B3896078ED54}" dt="2024-10-12T16:38:52.452" v="1746" actId="167"/>
          <ac:picMkLst>
            <pc:docMk/>
            <pc:sldMk cId="627289642" sldId="1441"/>
            <ac:picMk id="6" creationId="{8AFA438B-8FC0-5DB0-180E-5F05AB0DEE5C}"/>
          </ac:picMkLst>
        </pc:picChg>
        <pc:picChg chg="add del mod">
          <ac:chgData name="Klemen Novak" userId="31d8bb84-de72-496b-b424-c43bd81d8b2d" providerId="ADAL" clId="{677D469F-A562-48FE-90F2-B3896078ED54}" dt="2024-10-12T16:46:18.369" v="1948" actId="1036"/>
          <ac:picMkLst>
            <pc:docMk/>
            <pc:sldMk cId="627289642" sldId="1441"/>
            <ac:picMk id="7" creationId="{0BF62147-FA89-A88E-2DD7-3F9A7EE260D6}"/>
          </ac:picMkLst>
        </pc:picChg>
      </pc:sldChg>
      <pc:sldChg chg="modSp add del mod ord modShow">
        <pc:chgData name="Klemen Novak" userId="31d8bb84-de72-496b-b424-c43bd81d8b2d" providerId="ADAL" clId="{677D469F-A562-48FE-90F2-B3896078ED54}" dt="2024-10-17T13:30:16.048" v="4117" actId="47"/>
        <pc:sldMkLst>
          <pc:docMk/>
          <pc:sldMk cId="2725153960" sldId="1442"/>
        </pc:sldMkLst>
        <pc:spChg chg="mod">
          <ac:chgData name="Klemen Novak" userId="31d8bb84-de72-496b-b424-c43bd81d8b2d" providerId="ADAL" clId="{677D469F-A562-48FE-90F2-B3896078ED54}" dt="2024-10-15T00:05:08.207" v="3065" actId="20577"/>
          <ac:spMkLst>
            <pc:docMk/>
            <pc:sldMk cId="2725153960" sldId="1442"/>
            <ac:spMk id="2" creationId="{0850C4F3-417D-4355-BD52-3542716877ED}"/>
          </ac:spMkLst>
        </pc:spChg>
      </pc:sldChg>
      <pc:sldChg chg="modSp add mod ord modNotesTx">
        <pc:chgData name="Klemen Novak" userId="31d8bb84-de72-496b-b424-c43bd81d8b2d" providerId="ADAL" clId="{677D469F-A562-48FE-90F2-B3896078ED54}" dt="2024-10-15T00:04:20.750" v="3029" actId="6549"/>
        <pc:sldMkLst>
          <pc:docMk/>
          <pc:sldMk cId="1947000604" sldId="1443"/>
        </pc:sldMkLst>
        <pc:spChg chg="mod">
          <ac:chgData name="Klemen Novak" userId="31d8bb84-de72-496b-b424-c43bd81d8b2d" providerId="ADAL" clId="{677D469F-A562-48FE-90F2-B3896078ED54}" dt="2024-10-13T12:11:51.931" v="2041" actId="20577"/>
          <ac:spMkLst>
            <pc:docMk/>
            <pc:sldMk cId="1947000604" sldId="1443"/>
            <ac:spMk id="3" creationId="{DFAEE8D0-53D4-78D1-AE9B-48EF0EDCC091}"/>
          </ac:spMkLst>
        </pc:spChg>
        <pc:spChg chg="mod">
          <ac:chgData name="Klemen Novak" userId="31d8bb84-de72-496b-b424-c43bd81d8b2d" providerId="ADAL" clId="{677D469F-A562-48FE-90F2-B3896078ED54}" dt="2024-10-13T12:12:03.309" v="2044" actId="20577"/>
          <ac:spMkLst>
            <pc:docMk/>
            <pc:sldMk cId="1947000604" sldId="1443"/>
            <ac:spMk id="16" creationId="{B1C5A30A-1C23-1635-72C5-368E93A52C81}"/>
          </ac:spMkLst>
        </pc:spChg>
      </pc:sldChg>
      <pc:sldChg chg="addSp delSp modSp add mod ord addAnim delAnim modAnim modNotesTx">
        <pc:chgData name="Klemen Novak" userId="31d8bb84-de72-496b-b424-c43bd81d8b2d" providerId="ADAL" clId="{677D469F-A562-48FE-90F2-B3896078ED54}" dt="2024-10-17T13:31:02.535" v="4120" actId="1036"/>
        <pc:sldMkLst>
          <pc:docMk/>
          <pc:sldMk cId="2533513027" sldId="1444"/>
        </pc:sldMkLst>
        <pc:spChg chg="add mod">
          <ac:chgData name="Klemen Novak" userId="31d8bb84-de72-496b-b424-c43bd81d8b2d" providerId="ADAL" clId="{677D469F-A562-48FE-90F2-B3896078ED54}" dt="2024-10-14T13:15:26.558" v="2778" actId="20577"/>
          <ac:spMkLst>
            <pc:docMk/>
            <pc:sldMk cId="2533513027" sldId="1444"/>
            <ac:spMk id="2" creationId="{864E99F7-1B1E-D3E6-9875-75C26BDA8E19}"/>
          </ac:spMkLst>
        </pc:spChg>
        <pc:spChg chg="add mod">
          <ac:chgData name="Klemen Novak" userId="31d8bb84-de72-496b-b424-c43bd81d8b2d" providerId="ADAL" clId="{677D469F-A562-48FE-90F2-B3896078ED54}" dt="2024-10-14T12:31:42.567" v="2387" actId="1035"/>
          <ac:spMkLst>
            <pc:docMk/>
            <pc:sldMk cId="2533513027" sldId="1444"/>
            <ac:spMk id="3" creationId="{2B5A8E9E-E018-8C79-954E-1D9E86DCDC48}"/>
          </ac:spMkLst>
        </pc:spChg>
        <pc:spChg chg="add mod">
          <ac:chgData name="Klemen Novak" userId="31d8bb84-de72-496b-b424-c43bd81d8b2d" providerId="ADAL" clId="{677D469F-A562-48FE-90F2-B3896078ED54}" dt="2024-10-14T12:31:42.567" v="2387" actId="1035"/>
          <ac:spMkLst>
            <pc:docMk/>
            <pc:sldMk cId="2533513027" sldId="1444"/>
            <ac:spMk id="4" creationId="{4158FC92-3DE1-40E7-7854-AF8BFAA3433B}"/>
          </ac:spMkLst>
        </pc:spChg>
        <pc:spChg chg="add mod">
          <ac:chgData name="Klemen Novak" userId="31d8bb84-de72-496b-b424-c43bd81d8b2d" providerId="ADAL" clId="{677D469F-A562-48FE-90F2-B3896078ED54}" dt="2024-10-14T12:42:24.848" v="2478" actId="14100"/>
          <ac:spMkLst>
            <pc:docMk/>
            <pc:sldMk cId="2533513027" sldId="1444"/>
            <ac:spMk id="5" creationId="{4575B4E8-B92C-EBBD-F2E9-5B4FBAD8BC31}"/>
          </ac:spMkLst>
        </pc:spChg>
        <pc:spChg chg="add mod">
          <ac:chgData name="Klemen Novak" userId="31d8bb84-de72-496b-b424-c43bd81d8b2d" providerId="ADAL" clId="{677D469F-A562-48FE-90F2-B3896078ED54}" dt="2024-10-15T00:35:09.237" v="3618"/>
          <ac:spMkLst>
            <pc:docMk/>
            <pc:sldMk cId="2533513027" sldId="1444"/>
            <ac:spMk id="6" creationId="{A71DBBB5-4E34-1521-ED3F-7A2FC82F6EEA}"/>
          </ac:spMkLst>
        </pc:spChg>
        <pc:spChg chg="mod">
          <ac:chgData name="Klemen Novak" userId="31d8bb84-de72-496b-b424-c43bd81d8b2d" providerId="ADAL" clId="{677D469F-A562-48FE-90F2-B3896078ED54}" dt="2024-10-15T01:22:55.079" v="3902" actId="20577"/>
          <ac:spMkLst>
            <pc:docMk/>
            <pc:sldMk cId="2533513027" sldId="1444"/>
            <ac:spMk id="16" creationId="{B1C5A30A-1C23-1635-72C5-368E93A52C81}"/>
          </ac:spMkLst>
        </pc:spChg>
        <pc:spChg chg="mod">
          <ac:chgData name="Klemen Novak" userId="31d8bb84-de72-496b-b424-c43bd81d8b2d" providerId="ADAL" clId="{677D469F-A562-48FE-90F2-B3896078ED54}" dt="2024-10-14T12:31:42.567" v="2387" actId="1035"/>
          <ac:spMkLst>
            <pc:docMk/>
            <pc:sldMk cId="2533513027" sldId="1444"/>
            <ac:spMk id="84" creationId="{B151731F-BADB-8831-8303-833F7DDB5043}"/>
          </ac:spMkLst>
        </pc:spChg>
        <pc:spChg chg="mod">
          <ac:chgData name="Klemen Novak" userId="31d8bb84-de72-496b-b424-c43bd81d8b2d" providerId="ADAL" clId="{677D469F-A562-48FE-90F2-B3896078ED54}" dt="2024-10-14T12:31:42.567" v="2387" actId="1035"/>
          <ac:spMkLst>
            <pc:docMk/>
            <pc:sldMk cId="2533513027" sldId="1444"/>
            <ac:spMk id="85" creationId="{638D353E-C5B7-1ABE-7C35-BC465768F610}"/>
          </ac:spMkLst>
        </pc:spChg>
        <pc:spChg chg="mod">
          <ac:chgData name="Klemen Novak" userId="31d8bb84-de72-496b-b424-c43bd81d8b2d" providerId="ADAL" clId="{677D469F-A562-48FE-90F2-B3896078ED54}" dt="2024-10-14T12:31:42.567" v="2387" actId="1035"/>
          <ac:spMkLst>
            <pc:docMk/>
            <pc:sldMk cId="2533513027" sldId="1444"/>
            <ac:spMk id="87" creationId="{54525F17-1259-5071-32C5-FF807E7CCE51}"/>
          </ac:spMkLst>
        </pc:spChg>
        <pc:spChg chg="mod">
          <ac:chgData name="Klemen Novak" userId="31d8bb84-de72-496b-b424-c43bd81d8b2d" providerId="ADAL" clId="{677D469F-A562-48FE-90F2-B3896078ED54}" dt="2024-10-17T13:31:02.535" v="4120" actId="1036"/>
          <ac:spMkLst>
            <pc:docMk/>
            <pc:sldMk cId="2533513027" sldId="1444"/>
            <ac:spMk id="88" creationId="{92E06225-5854-5778-0C36-50739141239A}"/>
          </ac:spMkLst>
        </pc:spChg>
        <pc:spChg chg="mod">
          <ac:chgData name="Klemen Novak" userId="31d8bb84-de72-496b-b424-c43bd81d8b2d" providerId="ADAL" clId="{677D469F-A562-48FE-90F2-B3896078ED54}" dt="2024-10-17T13:31:02.535" v="4120" actId="1036"/>
          <ac:spMkLst>
            <pc:docMk/>
            <pc:sldMk cId="2533513027" sldId="1444"/>
            <ac:spMk id="91" creationId="{D8A112AB-BFBC-344B-9265-842B7FC99BF9}"/>
          </ac:spMkLst>
        </pc:spChg>
        <pc:spChg chg="mod">
          <ac:chgData name="Klemen Novak" userId="31d8bb84-de72-496b-b424-c43bd81d8b2d" providerId="ADAL" clId="{677D469F-A562-48FE-90F2-B3896078ED54}" dt="2024-10-17T13:31:02.535" v="4120" actId="1036"/>
          <ac:spMkLst>
            <pc:docMk/>
            <pc:sldMk cId="2533513027" sldId="1444"/>
            <ac:spMk id="93" creationId="{93E5D9CA-BC38-AB4A-4EB6-FD822B77DA90}"/>
          </ac:spMkLst>
        </pc:spChg>
        <pc:spChg chg="mod">
          <ac:chgData name="Klemen Novak" userId="31d8bb84-de72-496b-b424-c43bd81d8b2d" providerId="ADAL" clId="{677D469F-A562-48FE-90F2-B3896078ED54}" dt="2024-10-14T12:31:42.567" v="2387" actId="1035"/>
          <ac:spMkLst>
            <pc:docMk/>
            <pc:sldMk cId="2533513027" sldId="1444"/>
            <ac:spMk id="94" creationId="{97FA5EB5-B2CF-263F-545C-86BB315CD635}"/>
          </ac:spMkLst>
        </pc:spChg>
        <pc:spChg chg="mod">
          <ac:chgData name="Klemen Novak" userId="31d8bb84-de72-496b-b424-c43bd81d8b2d" providerId="ADAL" clId="{677D469F-A562-48FE-90F2-B3896078ED54}" dt="2024-10-14T12:31:42.567" v="2387" actId="1035"/>
          <ac:spMkLst>
            <pc:docMk/>
            <pc:sldMk cId="2533513027" sldId="1444"/>
            <ac:spMk id="97" creationId="{5F8D657E-2C6D-F0F8-970B-ADA7CE00108B}"/>
          </ac:spMkLst>
        </pc:spChg>
        <pc:spChg chg="mod">
          <ac:chgData name="Klemen Novak" userId="31d8bb84-de72-496b-b424-c43bd81d8b2d" providerId="ADAL" clId="{677D469F-A562-48FE-90F2-B3896078ED54}" dt="2024-10-14T12:31:42.567" v="2387" actId="1035"/>
          <ac:spMkLst>
            <pc:docMk/>
            <pc:sldMk cId="2533513027" sldId="1444"/>
            <ac:spMk id="98" creationId="{0841A71B-0FEB-9C74-4C24-8595A367FD4D}"/>
          </ac:spMkLst>
        </pc:spChg>
        <pc:spChg chg="mod">
          <ac:chgData name="Klemen Novak" userId="31d8bb84-de72-496b-b424-c43bd81d8b2d" providerId="ADAL" clId="{677D469F-A562-48FE-90F2-B3896078ED54}" dt="2024-10-17T13:31:02.535" v="4120" actId="1036"/>
          <ac:spMkLst>
            <pc:docMk/>
            <pc:sldMk cId="2533513027" sldId="1444"/>
            <ac:spMk id="99" creationId="{BFAACEB9-03DE-962A-78C0-1061A424AF18}"/>
          </ac:spMkLst>
        </pc:spChg>
        <pc:spChg chg="mod">
          <ac:chgData name="Klemen Novak" userId="31d8bb84-de72-496b-b424-c43bd81d8b2d" providerId="ADAL" clId="{677D469F-A562-48FE-90F2-B3896078ED54}" dt="2024-10-17T13:31:02.535" v="4120" actId="1036"/>
          <ac:spMkLst>
            <pc:docMk/>
            <pc:sldMk cId="2533513027" sldId="1444"/>
            <ac:spMk id="100" creationId="{111B27B0-FEA2-7DA4-4674-FF80DFE607C0}"/>
          </ac:spMkLst>
        </pc:spChg>
        <pc:spChg chg="mod">
          <ac:chgData name="Klemen Novak" userId="31d8bb84-de72-496b-b424-c43bd81d8b2d" providerId="ADAL" clId="{677D469F-A562-48FE-90F2-B3896078ED54}" dt="2024-10-17T13:31:02.535" v="4120" actId="1036"/>
          <ac:spMkLst>
            <pc:docMk/>
            <pc:sldMk cId="2533513027" sldId="1444"/>
            <ac:spMk id="101" creationId="{5EB1FD27-65AF-FA00-980E-4BB64E939784}"/>
          </ac:spMkLst>
        </pc:spChg>
        <pc:spChg chg="mod">
          <ac:chgData name="Klemen Novak" userId="31d8bb84-de72-496b-b424-c43bd81d8b2d" providerId="ADAL" clId="{677D469F-A562-48FE-90F2-B3896078ED54}" dt="2024-10-14T12:31:42.567" v="2387" actId="1035"/>
          <ac:spMkLst>
            <pc:docMk/>
            <pc:sldMk cId="2533513027" sldId="1444"/>
            <ac:spMk id="104" creationId="{82B34EAD-8FCC-3ADB-4AE0-4DD38AE1A9BE}"/>
          </ac:spMkLst>
        </pc:spChg>
        <pc:picChg chg="add del">
          <ac:chgData name="Klemen Novak" userId="31d8bb84-de72-496b-b424-c43bd81d8b2d" providerId="ADAL" clId="{677D469F-A562-48FE-90F2-B3896078ED54}" dt="2024-10-14T12:38:34.090" v="2389" actId="478"/>
          <ac:picMkLst>
            <pc:docMk/>
            <pc:sldMk cId="2533513027" sldId="1444"/>
            <ac:picMk id="106" creationId="{54F3F16B-48D4-11B2-E972-BC181B1C0D16}"/>
          </ac:picMkLst>
        </pc:picChg>
        <pc:picChg chg="add del">
          <ac:chgData name="Klemen Novak" userId="31d8bb84-de72-496b-b424-c43bd81d8b2d" providerId="ADAL" clId="{677D469F-A562-48FE-90F2-B3896078ED54}" dt="2024-10-14T12:38:36.458" v="2390" actId="478"/>
          <ac:picMkLst>
            <pc:docMk/>
            <pc:sldMk cId="2533513027" sldId="1444"/>
            <ac:picMk id="108" creationId="{4E5112B0-830F-8D91-631E-204ECC4E6731}"/>
          </ac:picMkLst>
        </pc:picChg>
        <pc:cxnChg chg="mod">
          <ac:chgData name="Klemen Novak" userId="31d8bb84-de72-496b-b424-c43bd81d8b2d" providerId="ADAL" clId="{677D469F-A562-48FE-90F2-B3896078ED54}" dt="2024-10-14T12:31:42.567" v="2387" actId="1035"/>
          <ac:cxnSpMkLst>
            <pc:docMk/>
            <pc:sldMk cId="2533513027" sldId="1444"/>
            <ac:cxnSpMk id="83" creationId="{9F858066-8DE4-EC70-F71D-78A090820330}"/>
          </ac:cxnSpMkLst>
        </pc:cxnChg>
        <pc:cxnChg chg="mod">
          <ac:chgData name="Klemen Novak" userId="31d8bb84-de72-496b-b424-c43bd81d8b2d" providerId="ADAL" clId="{677D469F-A562-48FE-90F2-B3896078ED54}" dt="2024-10-14T12:31:42.567" v="2387" actId="1035"/>
          <ac:cxnSpMkLst>
            <pc:docMk/>
            <pc:sldMk cId="2533513027" sldId="1444"/>
            <ac:cxnSpMk id="86" creationId="{DBA7F3AD-3FF0-4D71-51E6-6F93C70766ED}"/>
          </ac:cxnSpMkLst>
        </pc:cxnChg>
        <pc:cxnChg chg="mod">
          <ac:chgData name="Klemen Novak" userId="31d8bb84-de72-496b-b424-c43bd81d8b2d" providerId="ADAL" clId="{677D469F-A562-48FE-90F2-B3896078ED54}" dt="2024-10-14T12:31:42.567" v="2387" actId="1035"/>
          <ac:cxnSpMkLst>
            <pc:docMk/>
            <pc:sldMk cId="2533513027" sldId="1444"/>
            <ac:cxnSpMk id="89" creationId="{F77636E4-8E85-1747-F2F9-BC0B46A17795}"/>
          </ac:cxnSpMkLst>
        </pc:cxnChg>
        <pc:cxnChg chg="mod">
          <ac:chgData name="Klemen Novak" userId="31d8bb84-de72-496b-b424-c43bd81d8b2d" providerId="ADAL" clId="{677D469F-A562-48FE-90F2-B3896078ED54}" dt="2024-10-17T13:31:02.535" v="4120" actId="1036"/>
          <ac:cxnSpMkLst>
            <pc:docMk/>
            <pc:sldMk cId="2533513027" sldId="1444"/>
            <ac:cxnSpMk id="90" creationId="{ED8F4255-8B2C-5EE6-C25E-3B9BBF457BB3}"/>
          </ac:cxnSpMkLst>
        </pc:cxnChg>
        <pc:cxnChg chg="mod">
          <ac:chgData name="Klemen Novak" userId="31d8bb84-de72-496b-b424-c43bd81d8b2d" providerId="ADAL" clId="{677D469F-A562-48FE-90F2-B3896078ED54}" dt="2024-10-17T13:31:02.535" v="4120" actId="1036"/>
          <ac:cxnSpMkLst>
            <pc:docMk/>
            <pc:sldMk cId="2533513027" sldId="1444"/>
            <ac:cxnSpMk id="92" creationId="{0C38B9DD-DFA7-22FC-3517-BFD02713F6E4}"/>
          </ac:cxnSpMkLst>
        </pc:cxnChg>
        <pc:cxnChg chg="mod">
          <ac:chgData name="Klemen Novak" userId="31d8bb84-de72-496b-b424-c43bd81d8b2d" providerId="ADAL" clId="{677D469F-A562-48FE-90F2-B3896078ED54}" dt="2024-10-17T13:31:02.535" v="4120" actId="1036"/>
          <ac:cxnSpMkLst>
            <pc:docMk/>
            <pc:sldMk cId="2533513027" sldId="1444"/>
            <ac:cxnSpMk id="95" creationId="{29D99F86-243F-985B-1FFE-C6EF5C58D05A}"/>
          </ac:cxnSpMkLst>
        </pc:cxnChg>
        <pc:cxnChg chg="mod">
          <ac:chgData name="Klemen Novak" userId="31d8bb84-de72-496b-b424-c43bd81d8b2d" providerId="ADAL" clId="{677D469F-A562-48FE-90F2-B3896078ED54}" dt="2024-10-17T13:31:02.535" v="4120" actId="1036"/>
          <ac:cxnSpMkLst>
            <pc:docMk/>
            <pc:sldMk cId="2533513027" sldId="1444"/>
            <ac:cxnSpMk id="96" creationId="{79CF02D8-ADED-8C2E-09A0-17786AFE4747}"/>
          </ac:cxnSpMkLst>
        </pc:cxnChg>
        <pc:cxnChg chg="mod">
          <ac:chgData name="Klemen Novak" userId="31d8bb84-de72-496b-b424-c43bd81d8b2d" providerId="ADAL" clId="{677D469F-A562-48FE-90F2-B3896078ED54}" dt="2024-10-14T12:31:42.567" v="2387" actId="1035"/>
          <ac:cxnSpMkLst>
            <pc:docMk/>
            <pc:sldMk cId="2533513027" sldId="1444"/>
            <ac:cxnSpMk id="105" creationId="{948EC21A-B57D-57C6-273C-E97D63BC3B04}"/>
          </ac:cxnSpMkLst>
        </pc:cxnChg>
      </pc:sldChg>
      <pc:sldChg chg="addSp delSp modSp add mod delAnim modAnim modNotesTx">
        <pc:chgData name="Klemen Novak" userId="31d8bb84-de72-496b-b424-c43bd81d8b2d" providerId="ADAL" clId="{677D469F-A562-48FE-90F2-B3896078ED54}" dt="2024-10-17T13:30:46.400" v="4118" actId="1036"/>
        <pc:sldMkLst>
          <pc:docMk/>
          <pc:sldMk cId="274081157" sldId="1445"/>
        </pc:sldMkLst>
        <pc:spChg chg="add del mod">
          <ac:chgData name="Klemen Novak" userId="31d8bb84-de72-496b-b424-c43bd81d8b2d" providerId="ADAL" clId="{677D469F-A562-48FE-90F2-B3896078ED54}" dt="2024-10-14T23:40:18.071" v="2895" actId="478"/>
          <ac:spMkLst>
            <pc:docMk/>
            <pc:sldMk cId="274081157" sldId="1445"/>
            <ac:spMk id="2" creationId="{0B474E62-A2CA-431C-A46A-AA5ED3327E7E}"/>
          </ac:spMkLst>
        </pc:spChg>
        <pc:spChg chg="add del mod">
          <ac:chgData name="Klemen Novak" userId="31d8bb84-de72-496b-b424-c43bd81d8b2d" providerId="ADAL" clId="{677D469F-A562-48FE-90F2-B3896078ED54}" dt="2024-10-14T23:40:18.071" v="2895" actId="478"/>
          <ac:spMkLst>
            <pc:docMk/>
            <pc:sldMk cId="274081157" sldId="1445"/>
            <ac:spMk id="4" creationId="{15179877-62FE-7075-AE74-A8EE7A297378}"/>
          </ac:spMkLst>
        </pc:spChg>
        <pc:spChg chg="add del mod">
          <ac:chgData name="Klemen Novak" userId="31d8bb84-de72-496b-b424-c43bd81d8b2d" providerId="ADAL" clId="{677D469F-A562-48FE-90F2-B3896078ED54}" dt="2024-10-14T23:40:18.071" v="2895" actId="478"/>
          <ac:spMkLst>
            <pc:docMk/>
            <pc:sldMk cId="274081157" sldId="1445"/>
            <ac:spMk id="5" creationId="{7B723555-B69D-7ABF-7826-2213E42907BE}"/>
          </ac:spMkLst>
        </pc:spChg>
        <pc:spChg chg="add del mod">
          <ac:chgData name="Klemen Novak" userId="31d8bb84-de72-496b-b424-c43bd81d8b2d" providerId="ADAL" clId="{677D469F-A562-48FE-90F2-B3896078ED54}" dt="2024-10-14T23:40:18.071" v="2895" actId="478"/>
          <ac:spMkLst>
            <pc:docMk/>
            <pc:sldMk cId="274081157" sldId="1445"/>
            <ac:spMk id="7" creationId="{399EF369-F262-7D57-E2A0-C9170AC74668}"/>
          </ac:spMkLst>
        </pc:spChg>
        <pc:spChg chg="add mod">
          <ac:chgData name="Klemen Novak" userId="31d8bb84-de72-496b-b424-c43bd81d8b2d" providerId="ADAL" clId="{677D469F-A562-48FE-90F2-B3896078ED54}" dt="2024-10-15T00:41:49.536" v="3654" actId="1035"/>
          <ac:spMkLst>
            <pc:docMk/>
            <pc:sldMk cId="274081157" sldId="1445"/>
            <ac:spMk id="11" creationId="{9EAE0B4F-BD87-7123-F191-89020CBC4733}"/>
          </ac:spMkLst>
        </pc:spChg>
        <pc:spChg chg="add del mod">
          <ac:chgData name="Klemen Novak" userId="31d8bb84-de72-496b-b424-c43bd81d8b2d" providerId="ADAL" clId="{677D469F-A562-48FE-90F2-B3896078ED54}" dt="2024-10-15T00:41:15.827" v="3634" actId="478"/>
          <ac:spMkLst>
            <pc:docMk/>
            <pc:sldMk cId="274081157" sldId="1445"/>
            <ac:spMk id="12" creationId="{EB484173-77D8-75DF-798C-E2046299AB1C}"/>
          </ac:spMkLst>
        </pc:spChg>
        <pc:spChg chg="add mod">
          <ac:chgData name="Klemen Novak" userId="31d8bb84-de72-496b-b424-c43bd81d8b2d" providerId="ADAL" clId="{677D469F-A562-48FE-90F2-B3896078ED54}" dt="2024-10-15T00:42:58.143" v="3666" actId="14100"/>
          <ac:spMkLst>
            <pc:docMk/>
            <pc:sldMk cId="274081157" sldId="1445"/>
            <ac:spMk id="13" creationId="{919E6C94-7456-B170-121E-DE02627A55BB}"/>
          </ac:spMkLst>
        </pc:spChg>
        <pc:spChg chg="mod">
          <ac:chgData name="Klemen Novak" userId="31d8bb84-de72-496b-b424-c43bd81d8b2d" providerId="ADAL" clId="{677D469F-A562-48FE-90F2-B3896078ED54}" dt="2024-10-15T01:26:04.712" v="3914" actId="255"/>
          <ac:spMkLst>
            <pc:docMk/>
            <pc:sldMk cId="274081157" sldId="1445"/>
            <ac:spMk id="16" creationId="{B1C5A30A-1C23-1635-72C5-368E93A52C81}"/>
          </ac:spMkLst>
        </pc:spChg>
        <pc:spChg chg="mod">
          <ac:chgData name="Klemen Novak" userId="31d8bb84-de72-496b-b424-c43bd81d8b2d" providerId="ADAL" clId="{677D469F-A562-48FE-90F2-B3896078ED54}" dt="2024-10-17T13:30:46.400" v="4118" actId="1036"/>
          <ac:spMkLst>
            <pc:docMk/>
            <pc:sldMk cId="274081157" sldId="1445"/>
            <ac:spMk id="88" creationId="{92E06225-5854-5778-0C36-50739141239A}"/>
          </ac:spMkLst>
        </pc:spChg>
        <pc:spChg chg="mod">
          <ac:chgData name="Klemen Novak" userId="31d8bb84-de72-496b-b424-c43bd81d8b2d" providerId="ADAL" clId="{677D469F-A562-48FE-90F2-B3896078ED54}" dt="2024-10-17T13:30:46.400" v="4118" actId="1036"/>
          <ac:spMkLst>
            <pc:docMk/>
            <pc:sldMk cId="274081157" sldId="1445"/>
            <ac:spMk id="91" creationId="{D8A112AB-BFBC-344B-9265-842B7FC99BF9}"/>
          </ac:spMkLst>
        </pc:spChg>
        <pc:spChg chg="mod">
          <ac:chgData name="Klemen Novak" userId="31d8bb84-de72-496b-b424-c43bd81d8b2d" providerId="ADAL" clId="{677D469F-A562-48FE-90F2-B3896078ED54}" dt="2024-10-17T13:30:46.400" v="4118" actId="1036"/>
          <ac:spMkLst>
            <pc:docMk/>
            <pc:sldMk cId="274081157" sldId="1445"/>
            <ac:spMk id="93" creationId="{93E5D9CA-BC38-AB4A-4EB6-FD822B77DA90}"/>
          </ac:spMkLst>
        </pc:spChg>
        <pc:spChg chg="mod">
          <ac:chgData name="Klemen Novak" userId="31d8bb84-de72-496b-b424-c43bd81d8b2d" providerId="ADAL" clId="{677D469F-A562-48FE-90F2-B3896078ED54}" dt="2024-10-15T00:34:03.396" v="3615" actId="108"/>
          <ac:spMkLst>
            <pc:docMk/>
            <pc:sldMk cId="274081157" sldId="1445"/>
            <ac:spMk id="94" creationId="{97FA5EB5-B2CF-263F-545C-86BB315CD635}"/>
          </ac:spMkLst>
        </pc:spChg>
        <pc:spChg chg="mod">
          <ac:chgData name="Klemen Novak" userId="31d8bb84-de72-496b-b424-c43bd81d8b2d" providerId="ADAL" clId="{677D469F-A562-48FE-90F2-B3896078ED54}" dt="2024-10-15T00:25:45.965" v="3362" actId="1076"/>
          <ac:spMkLst>
            <pc:docMk/>
            <pc:sldMk cId="274081157" sldId="1445"/>
            <ac:spMk id="98" creationId="{0841A71B-0FEB-9C74-4C24-8595A367FD4D}"/>
          </ac:spMkLst>
        </pc:spChg>
        <pc:spChg chg="mod">
          <ac:chgData name="Klemen Novak" userId="31d8bb84-de72-496b-b424-c43bd81d8b2d" providerId="ADAL" clId="{677D469F-A562-48FE-90F2-B3896078ED54}" dt="2024-10-17T13:30:46.400" v="4118" actId="1036"/>
          <ac:spMkLst>
            <pc:docMk/>
            <pc:sldMk cId="274081157" sldId="1445"/>
            <ac:spMk id="99" creationId="{BFAACEB9-03DE-962A-78C0-1061A424AF18}"/>
          </ac:spMkLst>
        </pc:spChg>
        <pc:spChg chg="mod">
          <ac:chgData name="Klemen Novak" userId="31d8bb84-de72-496b-b424-c43bd81d8b2d" providerId="ADAL" clId="{677D469F-A562-48FE-90F2-B3896078ED54}" dt="2024-10-17T13:30:46.400" v="4118" actId="1036"/>
          <ac:spMkLst>
            <pc:docMk/>
            <pc:sldMk cId="274081157" sldId="1445"/>
            <ac:spMk id="100" creationId="{111B27B0-FEA2-7DA4-4674-FF80DFE607C0}"/>
          </ac:spMkLst>
        </pc:spChg>
        <pc:spChg chg="mod">
          <ac:chgData name="Klemen Novak" userId="31d8bb84-de72-496b-b424-c43bd81d8b2d" providerId="ADAL" clId="{677D469F-A562-48FE-90F2-B3896078ED54}" dt="2024-10-17T13:30:46.400" v="4118" actId="1036"/>
          <ac:spMkLst>
            <pc:docMk/>
            <pc:sldMk cId="274081157" sldId="1445"/>
            <ac:spMk id="101" creationId="{5EB1FD27-65AF-FA00-980E-4BB64E939784}"/>
          </ac:spMkLst>
        </pc:spChg>
        <pc:spChg chg="del mod">
          <ac:chgData name="Klemen Novak" userId="31d8bb84-de72-496b-b424-c43bd81d8b2d" providerId="ADAL" clId="{677D469F-A562-48FE-90F2-B3896078ED54}" dt="2024-10-15T00:27:23.713" v="3370" actId="478"/>
          <ac:spMkLst>
            <pc:docMk/>
            <pc:sldMk cId="274081157" sldId="1445"/>
            <ac:spMk id="104" creationId="{82B34EAD-8FCC-3ADB-4AE0-4DD38AE1A9BE}"/>
          </ac:spMkLst>
        </pc:spChg>
        <pc:picChg chg="del">
          <ac:chgData name="Klemen Novak" userId="31d8bb84-de72-496b-b424-c43bd81d8b2d" providerId="ADAL" clId="{677D469F-A562-48FE-90F2-B3896078ED54}" dt="2024-10-14T13:07:49.897" v="2758" actId="478"/>
          <ac:picMkLst>
            <pc:docMk/>
            <pc:sldMk cId="274081157" sldId="1445"/>
            <ac:picMk id="106" creationId="{54F3F16B-48D4-11B2-E972-BC181B1C0D16}"/>
          </ac:picMkLst>
        </pc:picChg>
        <pc:picChg chg="del">
          <ac:chgData name="Klemen Novak" userId="31d8bb84-de72-496b-b424-c43bd81d8b2d" providerId="ADAL" clId="{677D469F-A562-48FE-90F2-B3896078ED54}" dt="2024-10-14T13:07:49.897" v="2758" actId="478"/>
          <ac:picMkLst>
            <pc:docMk/>
            <pc:sldMk cId="274081157" sldId="1445"/>
            <ac:picMk id="108" creationId="{4E5112B0-830F-8D91-631E-204ECC4E6731}"/>
          </ac:picMkLst>
        </pc:picChg>
        <pc:cxnChg chg="add del mod">
          <ac:chgData name="Klemen Novak" userId="31d8bb84-de72-496b-b424-c43bd81d8b2d" providerId="ADAL" clId="{677D469F-A562-48FE-90F2-B3896078ED54}" dt="2024-10-14T23:40:18.071" v="2895" actId="478"/>
          <ac:cxnSpMkLst>
            <pc:docMk/>
            <pc:sldMk cId="274081157" sldId="1445"/>
            <ac:cxnSpMk id="3" creationId="{BA9E241D-ECB6-8916-D5DD-CE296DBF691A}"/>
          </ac:cxnSpMkLst>
        </pc:cxnChg>
        <pc:cxnChg chg="add del mod">
          <ac:chgData name="Klemen Novak" userId="31d8bb84-de72-496b-b424-c43bd81d8b2d" providerId="ADAL" clId="{677D469F-A562-48FE-90F2-B3896078ED54}" dt="2024-10-14T23:40:18.071" v="2895" actId="478"/>
          <ac:cxnSpMkLst>
            <pc:docMk/>
            <pc:sldMk cId="274081157" sldId="1445"/>
            <ac:cxnSpMk id="6" creationId="{7BE7FCCE-6116-5952-01B4-ADA3E1E18620}"/>
          </ac:cxnSpMkLst>
        </pc:cxnChg>
        <pc:cxnChg chg="mod">
          <ac:chgData name="Klemen Novak" userId="31d8bb84-de72-496b-b424-c43bd81d8b2d" providerId="ADAL" clId="{677D469F-A562-48FE-90F2-B3896078ED54}" dt="2024-10-15T00:26:10.555" v="3365" actId="1036"/>
          <ac:cxnSpMkLst>
            <pc:docMk/>
            <pc:sldMk cId="274081157" sldId="1445"/>
            <ac:cxnSpMk id="89" creationId="{F77636E4-8E85-1747-F2F9-BC0B46A17795}"/>
          </ac:cxnSpMkLst>
        </pc:cxnChg>
        <pc:cxnChg chg="mod">
          <ac:chgData name="Klemen Novak" userId="31d8bb84-de72-496b-b424-c43bd81d8b2d" providerId="ADAL" clId="{677D469F-A562-48FE-90F2-B3896078ED54}" dt="2024-10-17T13:30:46.400" v="4118" actId="1036"/>
          <ac:cxnSpMkLst>
            <pc:docMk/>
            <pc:sldMk cId="274081157" sldId="1445"/>
            <ac:cxnSpMk id="90" creationId="{ED8F4255-8B2C-5EE6-C25E-3B9BBF457BB3}"/>
          </ac:cxnSpMkLst>
        </pc:cxnChg>
        <pc:cxnChg chg="mod">
          <ac:chgData name="Klemen Novak" userId="31d8bb84-de72-496b-b424-c43bd81d8b2d" providerId="ADAL" clId="{677D469F-A562-48FE-90F2-B3896078ED54}" dt="2024-10-17T13:30:46.400" v="4118" actId="1036"/>
          <ac:cxnSpMkLst>
            <pc:docMk/>
            <pc:sldMk cId="274081157" sldId="1445"/>
            <ac:cxnSpMk id="92" creationId="{0C38B9DD-DFA7-22FC-3517-BFD02713F6E4}"/>
          </ac:cxnSpMkLst>
        </pc:cxnChg>
        <pc:cxnChg chg="mod">
          <ac:chgData name="Klemen Novak" userId="31d8bb84-de72-496b-b424-c43bd81d8b2d" providerId="ADAL" clId="{677D469F-A562-48FE-90F2-B3896078ED54}" dt="2024-10-17T13:30:46.400" v="4118" actId="1036"/>
          <ac:cxnSpMkLst>
            <pc:docMk/>
            <pc:sldMk cId="274081157" sldId="1445"/>
            <ac:cxnSpMk id="95" creationId="{29D99F86-243F-985B-1FFE-C6EF5C58D05A}"/>
          </ac:cxnSpMkLst>
        </pc:cxnChg>
        <pc:cxnChg chg="del mod">
          <ac:chgData name="Klemen Novak" userId="31d8bb84-de72-496b-b424-c43bd81d8b2d" providerId="ADAL" clId="{677D469F-A562-48FE-90F2-B3896078ED54}" dt="2024-10-15T00:25:29.658" v="3329" actId="478"/>
          <ac:cxnSpMkLst>
            <pc:docMk/>
            <pc:sldMk cId="274081157" sldId="1445"/>
            <ac:cxnSpMk id="96" creationId="{79CF02D8-ADED-8C2E-09A0-17786AFE4747}"/>
          </ac:cxnSpMkLst>
        </pc:cxnChg>
        <pc:cxnChg chg="del mod">
          <ac:chgData name="Klemen Novak" userId="31d8bb84-de72-496b-b424-c43bd81d8b2d" providerId="ADAL" clId="{677D469F-A562-48FE-90F2-B3896078ED54}" dt="2024-10-15T00:27:23.713" v="3370" actId="478"/>
          <ac:cxnSpMkLst>
            <pc:docMk/>
            <pc:sldMk cId="274081157" sldId="1445"/>
            <ac:cxnSpMk id="105" creationId="{948EC21A-B57D-57C6-273C-E97D63BC3B04}"/>
          </ac:cxnSpMkLst>
        </pc:cxnChg>
      </pc:sldChg>
      <pc:sldChg chg="addSp delSp modSp add del mod delAnim modAnim">
        <pc:chgData name="Klemen Novak" userId="31d8bb84-de72-496b-b424-c43bd81d8b2d" providerId="ADAL" clId="{677D469F-A562-48FE-90F2-B3896078ED54}" dt="2024-10-15T00:24:43.284" v="3328" actId="47"/>
        <pc:sldMkLst>
          <pc:docMk/>
          <pc:sldMk cId="949412030" sldId="1446"/>
        </pc:sldMkLst>
        <pc:spChg chg="add mod">
          <ac:chgData name="Klemen Novak" userId="31d8bb84-de72-496b-b424-c43bd81d8b2d" providerId="ADAL" clId="{677D469F-A562-48FE-90F2-B3896078ED54}" dt="2024-10-14T13:16:13.929" v="2780" actId="1076"/>
          <ac:spMkLst>
            <pc:docMk/>
            <pc:sldMk cId="949412030" sldId="1446"/>
            <ac:spMk id="2" creationId="{EB945CD5-03F2-238A-8494-A59D053D1C9D}"/>
          </ac:spMkLst>
        </pc:spChg>
        <pc:spChg chg="add mod">
          <ac:chgData name="Klemen Novak" userId="31d8bb84-de72-496b-b424-c43bd81d8b2d" providerId="ADAL" clId="{677D469F-A562-48FE-90F2-B3896078ED54}" dt="2024-10-14T13:16:13.929" v="2780" actId="1076"/>
          <ac:spMkLst>
            <pc:docMk/>
            <pc:sldMk cId="949412030" sldId="1446"/>
            <ac:spMk id="3" creationId="{D31AA267-0EFD-928F-2746-12FE0C9E7E63}"/>
          </ac:spMkLst>
        </pc:spChg>
        <pc:spChg chg="add mod">
          <ac:chgData name="Klemen Novak" userId="31d8bb84-de72-496b-b424-c43bd81d8b2d" providerId="ADAL" clId="{677D469F-A562-48FE-90F2-B3896078ED54}" dt="2024-10-14T13:17:56.953" v="2789" actId="1076"/>
          <ac:spMkLst>
            <pc:docMk/>
            <pc:sldMk cId="949412030" sldId="1446"/>
            <ac:spMk id="4" creationId="{F023EB81-CCFE-8558-3026-7BD98A1D8996}"/>
          </ac:spMkLst>
        </pc:spChg>
        <pc:spChg chg="add mod">
          <ac:chgData name="Klemen Novak" userId="31d8bb84-de72-496b-b424-c43bd81d8b2d" providerId="ADAL" clId="{677D469F-A562-48FE-90F2-B3896078ED54}" dt="2024-10-14T13:17:56.953" v="2789" actId="1076"/>
          <ac:spMkLst>
            <pc:docMk/>
            <pc:sldMk cId="949412030" sldId="1446"/>
            <ac:spMk id="6" creationId="{BCF90F9F-B9EE-51CE-532D-5C75E32A4A0A}"/>
          </ac:spMkLst>
        </pc:spChg>
        <pc:spChg chg="add mod">
          <ac:chgData name="Klemen Novak" userId="31d8bb84-de72-496b-b424-c43bd81d8b2d" providerId="ADAL" clId="{677D469F-A562-48FE-90F2-B3896078ED54}" dt="2024-10-14T13:17:56.953" v="2789" actId="1076"/>
          <ac:spMkLst>
            <pc:docMk/>
            <pc:sldMk cId="949412030" sldId="1446"/>
            <ac:spMk id="8" creationId="{A7C48080-B7C1-20C5-4CD6-62440BA6E11E}"/>
          </ac:spMkLst>
        </pc:spChg>
        <pc:spChg chg="add mod">
          <ac:chgData name="Klemen Novak" userId="31d8bb84-de72-496b-b424-c43bd81d8b2d" providerId="ADAL" clId="{677D469F-A562-48FE-90F2-B3896078ED54}" dt="2024-10-14T13:35:14.982" v="2875" actId="1037"/>
          <ac:spMkLst>
            <pc:docMk/>
            <pc:sldMk cId="949412030" sldId="1446"/>
            <ac:spMk id="10" creationId="{4342AD22-FE0F-BA81-27BA-F3AEF2C00F6E}"/>
          </ac:spMkLst>
        </pc:spChg>
        <pc:spChg chg="add mod">
          <ac:chgData name="Klemen Novak" userId="31d8bb84-de72-496b-b424-c43bd81d8b2d" providerId="ADAL" clId="{677D469F-A562-48FE-90F2-B3896078ED54}" dt="2024-10-14T13:35:14.982" v="2875" actId="1037"/>
          <ac:spMkLst>
            <pc:docMk/>
            <pc:sldMk cId="949412030" sldId="1446"/>
            <ac:spMk id="12" creationId="{6D34A846-2BD9-AAF4-52AC-5D70724CE799}"/>
          </ac:spMkLst>
        </pc:spChg>
        <pc:spChg chg="add mod">
          <ac:chgData name="Klemen Novak" userId="31d8bb84-de72-496b-b424-c43bd81d8b2d" providerId="ADAL" clId="{677D469F-A562-48FE-90F2-B3896078ED54}" dt="2024-10-14T13:35:14.982" v="2875" actId="1037"/>
          <ac:spMkLst>
            <pc:docMk/>
            <pc:sldMk cId="949412030" sldId="1446"/>
            <ac:spMk id="14" creationId="{C2FF114D-207D-3019-4293-26C33D4D18EA}"/>
          </ac:spMkLst>
        </pc:spChg>
        <pc:spChg chg="mod">
          <ac:chgData name="Klemen Novak" userId="31d8bb84-de72-496b-b424-c43bd81d8b2d" providerId="ADAL" clId="{677D469F-A562-48FE-90F2-B3896078ED54}" dt="2024-10-14T13:40:52.086" v="2882"/>
          <ac:spMkLst>
            <pc:docMk/>
            <pc:sldMk cId="949412030" sldId="1446"/>
            <ac:spMk id="16" creationId="{B1C5A30A-1C23-1635-72C5-368E93A52C81}"/>
          </ac:spMkLst>
        </pc:spChg>
        <pc:spChg chg="add mod">
          <ac:chgData name="Klemen Novak" userId="31d8bb84-de72-496b-b424-c43bd81d8b2d" providerId="ADAL" clId="{677D469F-A562-48FE-90F2-B3896078ED54}" dt="2024-10-14T13:35:14.982" v="2875" actId="1037"/>
          <ac:spMkLst>
            <pc:docMk/>
            <pc:sldMk cId="949412030" sldId="1446"/>
            <ac:spMk id="17" creationId="{21C834E0-4511-31B7-C298-9BAEE4205AD7}"/>
          </ac:spMkLst>
        </pc:spChg>
        <pc:spChg chg="add mod">
          <ac:chgData name="Klemen Novak" userId="31d8bb84-de72-496b-b424-c43bd81d8b2d" providerId="ADAL" clId="{677D469F-A562-48FE-90F2-B3896078ED54}" dt="2024-10-14T13:35:14.982" v="2875" actId="1037"/>
          <ac:spMkLst>
            <pc:docMk/>
            <pc:sldMk cId="949412030" sldId="1446"/>
            <ac:spMk id="18" creationId="{4BFA6A05-EBA3-FABE-70EB-D287389156D2}"/>
          </ac:spMkLst>
        </pc:spChg>
        <pc:spChg chg="add mod">
          <ac:chgData name="Klemen Novak" userId="31d8bb84-de72-496b-b424-c43bd81d8b2d" providerId="ADAL" clId="{677D469F-A562-48FE-90F2-B3896078ED54}" dt="2024-10-14T13:35:14.982" v="2875" actId="1037"/>
          <ac:spMkLst>
            <pc:docMk/>
            <pc:sldMk cId="949412030" sldId="1446"/>
            <ac:spMk id="19" creationId="{873729D8-C0D0-D735-D948-939844161F14}"/>
          </ac:spMkLst>
        </pc:spChg>
        <pc:spChg chg="add mod">
          <ac:chgData name="Klemen Novak" userId="31d8bb84-de72-496b-b424-c43bd81d8b2d" providerId="ADAL" clId="{677D469F-A562-48FE-90F2-B3896078ED54}" dt="2024-10-14T13:28:37.097" v="2818"/>
          <ac:spMkLst>
            <pc:docMk/>
            <pc:sldMk cId="949412030" sldId="1446"/>
            <ac:spMk id="21" creationId="{C47DD9B6-CAA0-65A5-7860-CC21476A2CF4}"/>
          </ac:spMkLst>
        </pc:spChg>
        <pc:spChg chg="add mod">
          <ac:chgData name="Klemen Novak" userId="31d8bb84-de72-496b-b424-c43bd81d8b2d" providerId="ADAL" clId="{677D469F-A562-48FE-90F2-B3896078ED54}" dt="2024-10-14T13:29:05.555" v="2820" actId="20577"/>
          <ac:spMkLst>
            <pc:docMk/>
            <pc:sldMk cId="949412030" sldId="1446"/>
            <ac:spMk id="23" creationId="{B682CAFF-B796-BBCE-7FF3-206FFCF99447}"/>
          </ac:spMkLst>
        </pc:spChg>
        <pc:spChg chg="add mod">
          <ac:chgData name="Klemen Novak" userId="31d8bb84-de72-496b-b424-c43bd81d8b2d" providerId="ADAL" clId="{677D469F-A562-48FE-90F2-B3896078ED54}" dt="2024-10-14T13:29:10.990" v="2822" actId="20577"/>
          <ac:spMkLst>
            <pc:docMk/>
            <pc:sldMk cId="949412030" sldId="1446"/>
            <ac:spMk id="24" creationId="{1C331F88-8274-CBFC-15AB-007DFF9BBE68}"/>
          </ac:spMkLst>
        </pc:spChg>
        <pc:spChg chg="add mod">
          <ac:chgData name="Klemen Novak" userId="31d8bb84-de72-496b-b424-c43bd81d8b2d" providerId="ADAL" clId="{677D469F-A562-48FE-90F2-B3896078ED54}" dt="2024-10-14T13:26:24.937" v="2812" actId="1076"/>
          <ac:spMkLst>
            <pc:docMk/>
            <pc:sldMk cId="949412030" sldId="1446"/>
            <ac:spMk id="26" creationId="{5E0C40B4-3798-3328-F088-4193F021D529}"/>
          </ac:spMkLst>
        </pc:spChg>
        <pc:spChg chg="add mod">
          <ac:chgData name="Klemen Novak" userId="31d8bb84-de72-496b-b424-c43bd81d8b2d" providerId="ADAL" clId="{677D469F-A562-48FE-90F2-B3896078ED54}" dt="2024-10-14T13:26:24.937" v="2812" actId="1076"/>
          <ac:spMkLst>
            <pc:docMk/>
            <pc:sldMk cId="949412030" sldId="1446"/>
            <ac:spMk id="27" creationId="{73A4F1CE-43D3-DFA4-12D5-E0F37FBC9864}"/>
          </ac:spMkLst>
        </pc:spChg>
        <pc:spChg chg="add mod">
          <ac:chgData name="Klemen Novak" userId="31d8bb84-de72-496b-b424-c43bd81d8b2d" providerId="ADAL" clId="{677D469F-A562-48FE-90F2-B3896078ED54}" dt="2024-10-14T13:26:24.937" v="2812" actId="1076"/>
          <ac:spMkLst>
            <pc:docMk/>
            <pc:sldMk cId="949412030" sldId="1446"/>
            <ac:spMk id="28" creationId="{5B0D972B-1AE5-B5BA-6204-1B3F4E547FAB}"/>
          </ac:spMkLst>
        </pc:spChg>
        <pc:spChg chg="del">
          <ac:chgData name="Klemen Novak" userId="31d8bb84-de72-496b-b424-c43bd81d8b2d" providerId="ADAL" clId="{677D469F-A562-48FE-90F2-B3896078ED54}" dt="2024-10-14T13:17:00.228" v="2785" actId="478"/>
          <ac:spMkLst>
            <pc:docMk/>
            <pc:sldMk cId="949412030" sldId="1446"/>
            <ac:spMk id="94" creationId="{97FA5EB5-B2CF-263F-545C-86BB315CD635}"/>
          </ac:spMkLst>
        </pc:spChg>
        <pc:spChg chg="del mod">
          <ac:chgData name="Klemen Novak" userId="31d8bb84-de72-496b-b424-c43bd81d8b2d" providerId="ADAL" clId="{677D469F-A562-48FE-90F2-B3896078ED54}" dt="2024-10-14T13:25:33.386" v="2808" actId="478"/>
          <ac:spMkLst>
            <pc:docMk/>
            <pc:sldMk cId="949412030" sldId="1446"/>
            <ac:spMk id="98" creationId="{0841A71B-0FEB-9C74-4C24-8595A367FD4D}"/>
          </ac:spMkLst>
        </pc:spChg>
        <pc:spChg chg="mod">
          <ac:chgData name="Klemen Novak" userId="31d8bb84-de72-496b-b424-c43bd81d8b2d" providerId="ADAL" clId="{677D469F-A562-48FE-90F2-B3896078ED54}" dt="2024-10-14T13:16:47.221" v="2784" actId="1076"/>
          <ac:spMkLst>
            <pc:docMk/>
            <pc:sldMk cId="949412030" sldId="1446"/>
            <ac:spMk id="104" creationId="{82B34EAD-8FCC-3ADB-4AE0-4DD38AE1A9BE}"/>
          </ac:spMkLst>
        </pc:spChg>
        <pc:picChg chg="del">
          <ac:chgData name="Klemen Novak" userId="31d8bb84-de72-496b-b424-c43bd81d8b2d" providerId="ADAL" clId="{677D469F-A562-48FE-90F2-B3896078ED54}" dt="2024-10-14T13:16:21.266" v="2782" actId="478"/>
          <ac:picMkLst>
            <pc:docMk/>
            <pc:sldMk cId="949412030" sldId="1446"/>
            <ac:picMk id="106" creationId="{54F3F16B-48D4-11B2-E972-BC181B1C0D16}"/>
          </ac:picMkLst>
        </pc:picChg>
        <pc:picChg chg="del">
          <ac:chgData name="Klemen Novak" userId="31d8bb84-de72-496b-b424-c43bd81d8b2d" providerId="ADAL" clId="{677D469F-A562-48FE-90F2-B3896078ED54}" dt="2024-10-14T13:16:20.402" v="2781" actId="478"/>
          <ac:picMkLst>
            <pc:docMk/>
            <pc:sldMk cId="949412030" sldId="1446"/>
            <ac:picMk id="108" creationId="{4E5112B0-830F-8D91-631E-204ECC4E6731}"/>
          </ac:picMkLst>
        </pc:picChg>
        <pc:cxnChg chg="add mod">
          <ac:chgData name="Klemen Novak" userId="31d8bb84-de72-496b-b424-c43bd81d8b2d" providerId="ADAL" clId="{677D469F-A562-48FE-90F2-B3896078ED54}" dt="2024-10-14T13:17:56.953" v="2789" actId="1076"/>
          <ac:cxnSpMkLst>
            <pc:docMk/>
            <pc:sldMk cId="949412030" sldId="1446"/>
            <ac:cxnSpMk id="5" creationId="{C2384723-AB3A-52EE-E8CE-50FDB3015268}"/>
          </ac:cxnSpMkLst>
        </pc:cxnChg>
        <pc:cxnChg chg="add mod">
          <ac:chgData name="Klemen Novak" userId="31d8bb84-de72-496b-b424-c43bd81d8b2d" providerId="ADAL" clId="{677D469F-A562-48FE-90F2-B3896078ED54}" dt="2024-10-14T13:17:56.953" v="2789" actId="1076"/>
          <ac:cxnSpMkLst>
            <pc:docMk/>
            <pc:sldMk cId="949412030" sldId="1446"/>
            <ac:cxnSpMk id="7" creationId="{F18956CF-AA93-D5EF-BE14-F8BCFBB5EDA1}"/>
          </ac:cxnSpMkLst>
        </pc:cxnChg>
        <pc:cxnChg chg="add mod">
          <ac:chgData name="Klemen Novak" userId="31d8bb84-de72-496b-b424-c43bd81d8b2d" providerId="ADAL" clId="{677D469F-A562-48FE-90F2-B3896078ED54}" dt="2024-10-14T13:17:56.953" v="2789" actId="1076"/>
          <ac:cxnSpMkLst>
            <pc:docMk/>
            <pc:sldMk cId="949412030" sldId="1446"/>
            <ac:cxnSpMk id="9" creationId="{9A7300C1-F5B9-86CF-1011-C05D0D3D9DA5}"/>
          </ac:cxnSpMkLst>
        </pc:cxnChg>
        <pc:cxnChg chg="add mod">
          <ac:chgData name="Klemen Novak" userId="31d8bb84-de72-496b-b424-c43bd81d8b2d" providerId="ADAL" clId="{677D469F-A562-48FE-90F2-B3896078ED54}" dt="2024-10-14T13:35:14.982" v="2875" actId="1037"/>
          <ac:cxnSpMkLst>
            <pc:docMk/>
            <pc:sldMk cId="949412030" sldId="1446"/>
            <ac:cxnSpMk id="11" creationId="{6F096A0A-04A9-B0A2-E6FC-CBBAB42E3EA7}"/>
          </ac:cxnSpMkLst>
        </pc:cxnChg>
        <pc:cxnChg chg="add mod">
          <ac:chgData name="Klemen Novak" userId="31d8bb84-de72-496b-b424-c43bd81d8b2d" providerId="ADAL" clId="{677D469F-A562-48FE-90F2-B3896078ED54}" dt="2024-10-14T13:35:44.093" v="2876" actId="14100"/>
          <ac:cxnSpMkLst>
            <pc:docMk/>
            <pc:sldMk cId="949412030" sldId="1446"/>
            <ac:cxnSpMk id="13" creationId="{6F925D28-65FC-A8E3-0267-2339F7868144}"/>
          </ac:cxnSpMkLst>
        </pc:cxnChg>
        <pc:cxnChg chg="add mod">
          <ac:chgData name="Klemen Novak" userId="31d8bb84-de72-496b-b424-c43bd81d8b2d" providerId="ADAL" clId="{677D469F-A562-48FE-90F2-B3896078ED54}" dt="2024-10-14T13:35:14.982" v="2875" actId="1037"/>
          <ac:cxnSpMkLst>
            <pc:docMk/>
            <pc:sldMk cId="949412030" sldId="1446"/>
            <ac:cxnSpMk id="15" creationId="{0B1EFE4A-5C1D-ABED-350F-6C818F6CD84E}"/>
          </ac:cxnSpMkLst>
        </pc:cxnChg>
        <pc:cxnChg chg="add mod">
          <ac:chgData name="Klemen Novak" userId="31d8bb84-de72-496b-b424-c43bd81d8b2d" providerId="ADAL" clId="{677D469F-A562-48FE-90F2-B3896078ED54}" dt="2024-10-14T13:26:24.937" v="2812" actId="1076"/>
          <ac:cxnSpMkLst>
            <pc:docMk/>
            <pc:sldMk cId="949412030" sldId="1446"/>
            <ac:cxnSpMk id="22" creationId="{61A4C1C6-4CDE-0D9A-73B0-44E4E71345B3}"/>
          </ac:cxnSpMkLst>
        </pc:cxnChg>
        <pc:cxnChg chg="add mod">
          <ac:chgData name="Klemen Novak" userId="31d8bb84-de72-496b-b424-c43bd81d8b2d" providerId="ADAL" clId="{677D469F-A562-48FE-90F2-B3896078ED54}" dt="2024-10-14T13:26:24.937" v="2812" actId="1076"/>
          <ac:cxnSpMkLst>
            <pc:docMk/>
            <pc:sldMk cId="949412030" sldId="1446"/>
            <ac:cxnSpMk id="25" creationId="{C8FE637D-16D4-58C1-E6F7-0FBA4C7E4D55}"/>
          </ac:cxnSpMkLst>
        </pc:cxnChg>
        <pc:cxnChg chg="add mod">
          <ac:chgData name="Klemen Novak" userId="31d8bb84-de72-496b-b424-c43bd81d8b2d" providerId="ADAL" clId="{677D469F-A562-48FE-90F2-B3896078ED54}" dt="2024-10-14T13:26:24.937" v="2812" actId="1076"/>
          <ac:cxnSpMkLst>
            <pc:docMk/>
            <pc:sldMk cId="949412030" sldId="1446"/>
            <ac:cxnSpMk id="29" creationId="{08F32849-D758-0156-0209-22F362F38E1B}"/>
          </ac:cxnSpMkLst>
        </pc:cxnChg>
        <pc:cxnChg chg="add del mod">
          <ac:chgData name="Klemen Novak" userId="31d8bb84-de72-496b-b424-c43bd81d8b2d" providerId="ADAL" clId="{677D469F-A562-48FE-90F2-B3896078ED54}" dt="2024-10-14T13:21:25.002" v="2802" actId="14100"/>
          <ac:cxnSpMkLst>
            <pc:docMk/>
            <pc:sldMk cId="949412030" sldId="1446"/>
            <ac:cxnSpMk id="89" creationId="{F77636E4-8E85-1747-F2F9-BC0B46A17795}"/>
          </ac:cxnSpMkLst>
        </pc:cxnChg>
        <pc:cxnChg chg="del mod">
          <ac:chgData name="Klemen Novak" userId="31d8bb84-de72-496b-b424-c43bd81d8b2d" providerId="ADAL" clId="{677D469F-A562-48FE-90F2-B3896078ED54}" dt="2024-10-14T13:17:05.968" v="2786" actId="478"/>
          <ac:cxnSpMkLst>
            <pc:docMk/>
            <pc:sldMk cId="949412030" sldId="1446"/>
            <ac:cxnSpMk id="96" creationId="{79CF02D8-ADED-8C2E-09A0-17786AFE4747}"/>
          </ac:cxnSpMkLst>
        </pc:cxnChg>
        <pc:cxnChg chg="mod">
          <ac:chgData name="Klemen Novak" userId="31d8bb84-de72-496b-b424-c43bd81d8b2d" providerId="ADAL" clId="{677D469F-A562-48FE-90F2-B3896078ED54}" dt="2024-10-14T13:16:47.221" v="2784" actId="1076"/>
          <ac:cxnSpMkLst>
            <pc:docMk/>
            <pc:sldMk cId="949412030" sldId="1446"/>
            <ac:cxnSpMk id="105" creationId="{948EC21A-B57D-57C6-273C-E97D63BC3B04}"/>
          </ac:cxnSpMkLst>
        </pc:cxnChg>
      </pc:sldChg>
      <pc:sldChg chg="addSp modSp add mod ord modAnim modNotesTx">
        <pc:chgData name="Klemen Novak" userId="31d8bb84-de72-496b-b424-c43bd81d8b2d" providerId="ADAL" clId="{677D469F-A562-48FE-90F2-B3896078ED54}" dt="2024-10-17T13:30:52.309" v="4119" actId="1036"/>
        <pc:sldMkLst>
          <pc:docMk/>
          <pc:sldMk cId="3418145650" sldId="1447"/>
        </pc:sldMkLst>
        <pc:spChg chg="add mod">
          <ac:chgData name="Klemen Novak" userId="31d8bb84-de72-496b-b424-c43bd81d8b2d" providerId="ADAL" clId="{677D469F-A562-48FE-90F2-B3896078ED54}" dt="2024-10-15T00:12:13.342" v="3191"/>
          <ac:spMkLst>
            <pc:docMk/>
            <pc:sldMk cId="3418145650" sldId="1447"/>
            <ac:spMk id="7" creationId="{4BD0719F-3E31-CF09-F189-93E3CC7F37BD}"/>
          </ac:spMkLst>
        </pc:spChg>
        <pc:spChg chg="mod">
          <ac:chgData name="Klemen Novak" userId="31d8bb84-de72-496b-b424-c43bd81d8b2d" providerId="ADAL" clId="{677D469F-A562-48FE-90F2-B3896078ED54}" dt="2024-10-17T13:30:52.309" v="4119" actId="1036"/>
          <ac:spMkLst>
            <pc:docMk/>
            <pc:sldMk cId="3418145650" sldId="1447"/>
            <ac:spMk id="10" creationId="{4342AD22-FE0F-BA81-27BA-F3AEF2C00F6E}"/>
          </ac:spMkLst>
        </pc:spChg>
        <pc:spChg chg="mod">
          <ac:chgData name="Klemen Novak" userId="31d8bb84-de72-496b-b424-c43bd81d8b2d" providerId="ADAL" clId="{677D469F-A562-48FE-90F2-B3896078ED54}" dt="2024-10-17T13:30:52.309" v="4119" actId="1036"/>
          <ac:spMkLst>
            <pc:docMk/>
            <pc:sldMk cId="3418145650" sldId="1447"/>
            <ac:spMk id="12" creationId="{6D34A846-2BD9-AAF4-52AC-5D70724CE799}"/>
          </ac:spMkLst>
        </pc:spChg>
        <pc:spChg chg="mod">
          <ac:chgData name="Klemen Novak" userId="31d8bb84-de72-496b-b424-c43bd81d8b2d" providerId="ADAL" clId="{677D469F-A562-48FE-90F2-B3896078ED54}" dt="2024-10-17T13:30:52.309" v="4119" actId="1036"/>
          <ac:spMkLst>
            <pc:docMk/>
            <pc:sldMk cId="3418145650" sldId="1447"/>
            <ac:spMk id="14" creationId="{C2FF114D-207D-3019-4293-26C33D4D18EA}"/>
          </ac:spMkLst>
        </pc:spChg>
        <pc:spChg chg="mod">
          <ac:chgData name="Klemen Novak" userId="31d8bb84-de72-496b-b424-c43bd81d8b2d" providerId="ADAL" clId="{677D469F-A562-48FE-90F2-B3896078ED54}" dt="2024-10-15T01:23:02.226" v="3911" actId="20577"/>
          <ac:spMkLst>
            <pc:docMk/>
            <pc:sldMk cId="3418145650" sldId="1447"/>
            <ac:spMk id="16" creationId="{B1C5A30A-1C23-1635-72C5-368E93A52C81}"/>
          </ac:spMkLst>
        </pc:spChg>
        <pc:spChg chg="mod">
          <ac:chgData name="Klemen Novak" userId="31d8bb84-de72-496b-b424-c43bd81d8b2d" providerId="ADAL" clId="{677D469F-A562-48FE-90F2-B3896078ED54}" dt="2024-10-17T13:30:52.309" v="4119" actId="1036"/>
          <ac:spMkLst>
            <pc:docMk/>
            <pc:sldMk cId="3418145650" sldId="1447"/>
            <ac:spMk id="17" creationId="{21C834E0-4511-31B7-C298-9BAEE4205AD7}"/>
          </ac:spMkLst>
        </pc:spChg>
        <pc:spChg chg="mod">
          <ac:chgData name="Klemen Novak" userId="31d8bb84-de72-496b-b424-c43bd81d8b2d" providerId="ADAL" clId="{677D469F-A562-48FE-90F2-B3896078ED54}" dt="2024-10-17T13:30:52.309" v="4119" actId="1036"/>
          <ac:spMkLst>
            <pc:docMk/>
            <pc:sldMk cId="3418145650" sldId="1447"/>
            <ac:spMk id="18" creationId="{4BFA6A05-EBA3-FABE-70EB-D287389156D2}"/>
          </ac:spMkLst>
        </pc:spChg>
        <pc:spChg chg="mod">
          <ac:chgData name="Klemen Novak" userId="31d8bb84-de72-496b-b424-c43bd81d8b2d" providerId="ADAL" clId="{677D469F-A562-48FE-90F2-B3896078ED54}" dt="2024-10-17T13:30:52.309" v="4119" actId="1036"/>
          <ac:spMkLst>
            <pc:docMk/>
            <pc:sldMk cId="3418145650" sldId="1447"/>
            <ac:spMk id="19" creationId="{873729D8-C0D0-D735-D948-939844161F14}"/>
          </ac:spMkLst>
        </pc:spChg>
        <pc:spChg chg="add mod">
          <ac:chgData name="Klemen Novak" userId="31d8bb84-de72-496b-b424-c43bd81d8b2d" providerId="ADAL" clId="{677D469F-A562-48FE-90F2-B3896078ED54}" dt="2024-10-15T00:23:09.689" v="3322" actId="14100"/>
          <ac:spMkLst>
            <pc:docMk/>
            <pc:sldMk cId="3418145650" sldId="1447"/>
            <ac:spMk id="20" creationId="{FF21361D-3F71-B3A0-AC52-08D69F3F4654}"/>
          </ac:spMkLst>
        </pc:spChg>
        <pc:spChg chg="mod">
          <ac:chgData name="Klemen Novak" userId="31d8bb84-de72-496b-b424-c43bd81d8b2d" providerId="ADAL" clId="{677D469F-A562-48FE-90F2-B3896078ED54}" dt="2024-10-15T00:23:03.932" v="3321" actId="1076"/>
          <ac:spMkLst>
            <pc:docMk/>
            <pc:sldMk cId="3418145650" sldId="1447"/>
            <ac:spMk id="26" creationId="{5E0C40B4-3798-3328-F088-4193F021D529}"/>
          </ac:spMkLst>
        </pc:spChg>
        <pc:spChg chg="mod">
          <ac:chgData name="Klemen Novak" userId="31d8bb84-de72-496b-b424-c43bd81d8b2d" providerId="ADAL" clId="{677D469F-A562-48FE-90F2-B3896078ED54}" dt="2024-10-17T13:30:52.309" v="4119" actId="1036"/>
          <ac:spMkLst>
            <pc:docMk/>
            <pc:sldMk cId="3418145650" sldId="1447"/>
            <ac:spMk id="88" creationId="{92E06225-5854-5778-0C36-50739141239A}"/>
          </ac:spMkLst>
        </pc:spChg>
        <pc:spChg chg="mod">
          <ac:chgData name="Klemen Novak" userId="31d8bb84-de72-496b-b424-c43bd81d8b2d" providerId="ADAL" clId="{677D469F-A562-48FE-90F2-B3896078ED54}" dt="2024-10-17T13:30:52.309" v="4119" actId="1036"/>
          <ac:spMkLst>
            <pc:docMk/>
            <pc:sldMk cId="3418145650" sldId="1447"/>
            <ac:spMk id="91" creationId="{D8A112AB-BFBC-344B-9265-842B7FC99BF9}"/>
          </ac:spMkLst>
        </pc:spChg>
        <pc:spChg chg="mod">
          <ac:chgData name="Klemen Novak" userId="31d8bb84-de72-496b-b424-c43bd81d8b2d" providerId="ADAL" clId="{677D469F-A562-48FE-90F2-B3896078ED54}" dt="2024-10-17T13:30:52.309" v="4119" actId="1036"/>
          <ac:spMkLst>
            <pc:docMk/>
            <pc:sldMk cId="3418145650" sldId="1447"/>
            <ac:spMk id="93" creationId="{93E5D9CA-BC38-AB4A-4EB6-FD822B77DA90}"/>
          </ac:spMkLst>
        </pc:spChg>
        <pc:spChg chg="mod">
          <ac:chgData name="Klemen Novak" userId="31d8bb84-de72-496b-b424-c43bd81d8b2d" providerId="ADAL" clId="{677D469F-A562-48FE-90F2-B3896078ED54}" dt="2024-10-17T13:30:52.309" v="4119" actId="1036"/>
          <ac:spMkLst>
            <pc:docMk/>
            <pc:sldMk cId="3418145650" sldId="1447"/>
            <ac:spMk id="99" creationId="{BFAACEB9-03DE-962A-78C0-1061A424AF18}"/>
          </ac:spMkLst>
        </pc:spChg>
        <pc:spChg chg="mod">
          <ac:chgData name="Klemen Novak" userId="31d8bb84-de72-496b-b424-c43bd81d8b2d" providerId="ADAL" clId="{677D469F-A562-48FE-90F2-B3896078ED54}" dt="2024-10-17T13:30:52.309" v="4119" actId="1036"/>
          <ac:spMkLst>
            <pc:docMk/>
            <pc:sldMk cId="3418145650" sldId="1447"/>
            <ac:spMk id="100" creationId="{111B27B0-FEA2-7DA4-4674-FF80DFE607C0}"/>
          </ac:spMkLst>
        </pc:spChg>
        <pc:spChg chg="mod">
          <ac:chgData name="Klemen Novak" userId="31d8bb84-de72-496b-b424-c43bd81d8b2d" providerId="ADAL" clId="{677D469F-A562-48FE-90F2-B3896078ED54}" dt="2024-10-17T13:30:52.309" v="4119" actId="1036"/>
          <ac:spMkLst>
            <pc:docMk/>
            <pc:sldMk cId="3418145650" sldId="1447"/>
            <ac:spMk id="101" creationId="{5EB1FD27-65AF-FA00-980E-4BB64E939784}"/>
          </ac:spMkLst>
        </pc:spChg>
        <pc:spChg chg="mod">
          <ac:chgData name="Klemen Novak" userId="31d8bb84-de72-496b-b424-c43bd81d8b2d" providerId="ADAL" clId="{677D469F-A562-48FE-90F2-B3896078ED54}" dt="2024-10-15T00:14:48.531" v="3196" actId="1037"/>
          <ac:spMkLst>
            <pc:docMk/>
            <pc:sldMk cId="3418145650" sldId="1447"/>
            <ac:spMk id="104" creationId="{82B34EAD-8FCC-3ADB-4AE0-4DD38AE1A9BE}"/>
          </ac:spMkLst>
        </pc:spChg>
        <pc:cxnChg chg="mod">
          <ac:chgData name="Klemen Novak" userId="31d8bb84-de72-496b-b424-c43bd81d8b2d" providerId="ADAL" clId="{677D469F-A562-48FE-90F2-B3896078ED54}" dt="2024-10-17T13:30:52.309" v="4119" actId="1036"/>
          <ac:cxnSpMkLst>
            <pc:docMk/>
            <pc:sldMk cId="3418145650" sldId="1447"/>
            <ac:cxnSpMk id="11" creationId="{6F096A0A-04A9-B0A2-E6FC-CBBAB42E3EA7}"/>
          </ac:cxnSpMkLst>
        </pc:cxnChg>
        <pc:cxnChg chg="mod">
          <ac:chgData name="Klemen Novak" userId="31d8bb84-de72-496b-b424-c43bd81d8b2d" providerId="ADAL" clId="{677D469F-A562-48FE-90F2-B3896078ED54}" dt="2024-10-17T13:30:52.309" v="4119" actId="1036"/>
          <ac:cxnSpMkLst>
            <pc:docMk/>
            <pc:sldMk cId="3418145650" sldId="1447"/>
            <ac:cxnSpMk id="13" creationId="{6F925D28-65FC-A8E3-0267-2339F7868144}"/>
          </ac:cxnSpMkLst>
        </pc:cxnChg>
        <pc:cxnChg chg="mod">
          <ac:chgData name="Klemen Novak" userId="31d8bb84-de72-496b-b424-c43bd81d8b2d" providerId="ADAL" clId="{677D469F-A562-48FE-90F2-B3896078ED54}" dt="2024-10-17T13:30:52.309" v="4119" actId="1036"/>
          <ac:cxnSpMkLst>
            <pc:docMk/>
            <pc:sldMk cId="3418145650" sldId="1447"/>
            <ac:cxnSpMk id="15" creationId="{0B1EFE4A-5C1D-ABED-350F-6C818F6CD84E}"/>
          </ac:cxnSpMkLst>
        </pc:cxnChg>
        <pc:cxnChg chg="mod">
          <ac:chgData name="Klemen Novak" userId="31d8bb84-de72-496b-b424-c43bd81d8b2d" providerId="ADAL" clId="{677D469F-A562-48FE-90F2-B3896078ED54}" dt="2024-10-17T13:30:52.309" v="4119" actId="1036"/>
          <ac:cxnSpMkLst>
            <pc:docMk/>
            <pc:sldMk cId="3418145650" sldId="1447"/>
            <ac:cxnSpMk id="90" creationId="{ED8F4255-8B2C-5EE6-C25E-3B9BBF457BB3}"/>
          </ac:cxnSpMkLst>
        </pc:cxnChg>
        <pc:cxnChg chg="mod">
          <ac:chgData name="Klemen Novak" userId="31d8bb84-de72-496b-b424-c43bd81d8b2d" providerId="ADAL" clId="{677D469F-A562-48FE-90F2-B3896078ED54}" dt="2024-10-17T13:30:52.309" v="4119" actId="1036"/>
          <ac:cxnSpMkLst>
            <pc:docMk/>
            <pc:sldMk cId="3418145650" sldId="1447"/>
            <ac:cxnSpMk id="92" creationId="{0C38B9DD-DFA7-22FC-3517-BFD02713F6E4}"/>
          </ac:cxnSpMkLst>
        </pc:cxnChg>
        <pc:cxnChg chg="mod">
          <ac:chgData name="Klemen Novak" userId="31d8bb84-de72-496b-b424-c43bd81d8b2d" providerId="ADAL" clId="{677D469F-A562-48FE-90F2-B3896078ED54}" dt="2024-10-17T13:30:52.309" v="4119" actId="1036"/>
          <ac:cxnSpMkLst>
            <pc:docMk/>
            <pc:sldMk cId="3418145650" sldId="1447"/>
            <ac:cxnSpMk id="95" creationId="{29D99F86-243F-985B-1FFE-C6EF5C58D05A}"/>
          </ac:cxnSpMkLst>
        </pc:cxnChg>
        <pc:cxnChg chg="mod">
          <ac:chgData name="Klemen Novak" userId="31d8bb84-de72-496b-b424-c43bd81d8b2d" providerId="ADAL" clId="{677D469F-A562-48FE-90F2-B3896078ED54}" dt="2024-10-15T00:14:48.531" v="3196" actId="1037"/>
          <ac:cxnSpMkLst>
            <pc:docMk/>
            <pc:sldMk cId="3418145650" sldId="1447"/>
            <ac:cxnSpMk id="105" creationId="{948EC21A-B57D-57C6-273C-E97D63BC3B04}"/>
          </ac:cxnSpMkLst>
        </pc:cxnChg>
      </pc:sldChg>
      <pc:sldChg chg="addSp modSp add mod">
        <pc:chgData name="Klemen Novak" userId="31d8bb84-de72-496b-b424-c43bd81d8b2d" providerId="ADAL" clId="{677D469F-A562-48FE-90F2-B3896078ED54}" dt="2024-10-15T18:34:55.959" v="4116" actId="113"/>
        <pc:sldMkLst>
          <pc:docMk/>
          <pc:sldMk cId="3930327896" sldId="1448"/>
        </pc:sldMkLst>
        <pc:spChg chg="add mod">
          <ac:chgData name="Klemen Novak" userId="31d8bb84-de72-496b-b424-c43bd81d8b2d" providerId="ADAL" clId="{677D469F-A562-48FE-90F2-B3896078ED54}" dt="2024-10-15T17:48:57.573" v="4073" actId="6549"/>
          <ac:spMkLst>
            <pc:docMk/>
            <pc:sldMk cId="3930327896" sldId="1448"/>
            <ac:spMk id="4" creationId="{16743B85-93B1-B8CD-4312-37B4F25671AA}"/>
          </ac:spMkLst>
        </pc:spChg>
        <pc:spChg chg="add mod">
          <ac:chgData name="Klemen Novak" userId="31d8bb84-de72-496b-b424-c43bd81d8b2d" providerId="ADAL" clId="{677D469F-A562-48FE-90F2-B3896078ED54}" dt="2024-10-15T18:34:55.959" v="4116" actId="113"/>
          <ac:spMkLst>
            <pc:docMk/>
            <pc:sldMk cId="3930327896" sldId="1448"/>
            <ac:spMk id="7" creationId="{9C1CCDF4-8428-6442-393B-871BF60A593C}"/>
          </ac:spMkLst>
        </pc:spChg>
      </pc:sldChg>
      <pc:sldChg chg="modNotesTx">
        <pc:chgData name="Klemen Novak" userId="31d8bb84-de72-496b-b424-c43bd81d8b2d" providerId="ADAL" clId="{677D469F-A562-48FE-90F2-B3896078ED54}" dt="2024-10-17T13:34:16.028" v="4127" actId="6549"/>
        <pc:sldMkLst>
          <pc:docMk/>
          <pc:sldMk cId="2975379355" sldId="1453"/>
        </pc:sldMkLst>
      </pc:sldChg>
      <pc:sldMasterChg chg="addSldLayout delSldLayout">
        <pc:chgData name="Klemen Novak" userId="31d8bb84-de72-496b-b424-c43bd81d8b2d" providerId="ADAL" clId="{677D469F-A562-48FE-90F2-B3896078ED54}" dt="2024-10-13T13:08:35.928" v="2071" actId="47"/>
        <pc:sldMasterMkLst>
          <pc:docMk/>
          <pc:sldMasterMk cId="3588427678" sldId="2147484229"/>
        </pc:sldMasterMkLst>
        <pc:sldLayoutChg chg="del">
          <pc:chgData name="Klemen Novak" userId="31d8bb84-de72-496b-b424-c43bd81d8b2d" providerId="ADAL" clId="{677D469F-A562-48FE-90F2-B3896078ED54}" dt="2024-10-12T12:24:52.017" v="468" actId="47"/>
          <pc:sldLayoutMkLst>
            <pc:docMk/>
            <pc:sldMasterMk cId="3588427678" sldId="2147484229"/>
            <pc:sldLayoutMk cId="1551978159" sldId="2147484342"/>
          </pc:sldLayoutMkLst>
        </pc:sldLayoutChg>
        <pc:sldLayoutChg chg="add del">
          <pc:chgData name="Klemen Novak" userId="31d8bb84-de72-496b-b424-c43bd81d8b2d" providerId="ADAL" clId="{677D469F-A562-48FE-90F2-B3896078ED54}" dt="2024-10-12T12:21:50.570" v="443" actId="47"/>
          <pc:sldLayoutMkLst>
            <pc:docMk/>
            <pc:sldMasterMk cId="3588427678" sldId="2147484229"/>
            <pc:sldLayoutMk cId="933039517" sldId="2147484343"/>
          </pc:sldLayoutMkLst>
        </pc:sldLayoutChg>
        <pc:sldLayoutChg chg="del">
          <pc:chgData name="Klemen Novak" userId="31d8bb84-de72-496b-b424-c43bd81d8b2d" providerId="ADAL" clId="{677D469F-A562-48FE-90F2-B3896078ED54}" dt="2024-10-13T13:08:35.928" v="2071" actId="47"/>
          <pc:sldLayoutMkLst>
            <pc:docMk/>
            <pc:sldMasterMk cId="3588427678" sldId="2147484229"/>
            <pc:sldLayoutMk cId="688936611" sldId="214748434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a:t>CRMUG Summit 2017</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58CAF0-866C-41B3-A854-572A2A51FA6A}" type="datetime8">
              <a:rPr lang="en-US" smtClean="0">
                <a:latin typeface="Arial" panose="020B0604020202020204" pitchFamily="34" charset="0"/>
                <a:cs typeface="Arial" panose="020B0604020202020204" pitchFamily="34" charset="0"/>
              </a:rPr>
              <a:t>10/17/2024 3:33 PM</a:t>
            </a:fld>
            <a:endParaRPr lang="en-US">
              <a:latin typeface="Arial" panose="020B0604020202020204" pitchFamily="34" charset="0"/>
              <a:cs typeface="Arial" panose="020B0604020202020204"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Arial" panose="020B0604020202020204" pitchFamily="34" charset="0"/>
                <a:cs typeface="Arial" panose="020B0604020202020204" pitchFamily="34" charset="0"/>
              </a:rPr>
              <a:t>‹#›</a:t>
            </a:fld>
            <a:endParaRPr lang="en-US">
              <a:latin typeface="Arial" panose="020B0604020202020204" pitchFamily="34" charset="0"/>
              <a:cs typeface="Arial" panose="020B0604020202020204" pitchFamily="34" charset="0"/>
            </a:endParaRPr>
          </a:p>
        </p:txBody>
      </p:sp>
      <p:sp>
        <p:nvSpPr>
          <p:cNvPr id="5"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r>
              <a:rPr lang="en-US"/>
              <a:t>CRMUG Summit 2017</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2058EF5B-311B-4148-8831-2D28534D49CD}" type="datetime8">
              <a:rPr lang="en-US" smtClean="0"/>
              <a:t>10/17/2024 3:32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B4008EB6-D09E-4580-8CD6-DDB14511944F}" type="slidenum">
              <a:rPr lang="en-US" smtClean="0"/>
              <a:pPr/>
              <a:t>‹#›</a:t>
            </a:fld>
            <a:endParaRPr lang="en-US"/>
          </a:p>
        </p:txBody>
      </p:sp>
      <p:sp>
        <p:nvSpPr>
          <p:cNvPr id="7" name="Footer Placeholder 7"/>
          <p:cNvSpPr>
            <a:spLocks noGrp="1"/>
          </p:cNvSpPr>
          <p:nvPr>
            <p:ph type="ftr" sz="quarter" idx="4"/>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Arial" panose="020B0604020202020204" pitchFamily="34" charset="0"/>
                <a:ea typeface="Segoe UI" pitchFamily="34" charset="0"/>
                <a:cs typeface="Arial" panose="020B0604020202020204" pitchFamily="34" charset="0"/>
              </a:rPr>
              <a:t>© 2017 Dynamic Communities. All rights reserved.</a:t>
            </a: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ftr="0"/>
  <p:notesStyle>
    <a:lvl1pPr marL="0" algn="l" defTabSz="932742" rtl="0" eaLnBrk="1" latinLnBrk="0" hangingPunct="1">
      <a:lnSpc>
        <a:spcPct val="90000"/>
      </a:lnSpc>
      <a:spcAft>
        <a:spcPts val="340"/>
      </a:spcAft>
      <a:defRPr sz="900" kern="1200">
        <a:solidFill>
          <a:schemeClr val="tx1"/>
        </a:solidFill>
        <a:latin typeface="Arial" panose="020B0604020202020204" pitchFamily="34" charset="0"/>
        <a:ea typeface="+mn-ea"/>
        <a:cs typeface="Arial" panose="020B0604020202020204" pitchFamily="34" charset="0"/>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Arial" panose="020B0604020202020204" pitchFamily="34" charset="0"/>
        <a:ea typeface="+mn-ea"/>
        <a:cs typeface="Arial" panose="020B0604020202020204" pitchFamily="34" charset="0"/>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dirty="0"/>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505020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E1E38"/>
              </a:solidFill>
              <a:effectLst/>
              <a:latin typeface="Open Sans" panose="020B0606030504020204" pitchFamily="34" charset="0"/>
            </a:endParaRPr>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902806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I" dirty="0"/>
              <a:t>Alternatives: Tortoise Git, </a:t>
            </a:r>
            <a:r>
              <a:rPr lang="en-SI" dirty="0" err="1"/>
              <a:t>GitKraken</a:t>
            </a:r>
            <a:r>
              <a:rPr lang="en-SI" dirty="0"/>
              <a:t>, etc.</a:t>
            </a:r>
            <a:endParaRPr lang="sl-SI" dirty="0"/>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284336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I" sz="900" b="1" dirty="0"/>
              <a:t>What is a .</a:t>
            </a:r>
            <a:r>
              <a:rPr lang="en-SI" sz="900" b="1" dirty="0" err="1"/>
              <a:t>gitignore</a:t>
            </a:r>
            <a:r>
              <a:rPr lang="en-SI" sz="900" b="1" dirty="0"/>
              <a:t> file?</a:t>
            </a:r>
          </a:p>
          <a:p>
            <a:r>
              <a:rPr lang="en-SI" sz="900" dirty="0"/>
              <a:t>Tells Git which files to ignore when committing your work to the Git repository. You can have multiple .</a:t>
            </a:r>
            <a:r>
              <a:rPr lang="en-SI" sz="900" dirty="0" err="1"/>
              <a:t>gitignore</a:t>
            </a:r>
            <a:r>
              <a:rPr lang="en-SI" sz="900" dirty="0"/>
              <a:t> files and break the chain in the folder structure.</a:t>
            </a:r>
          </a:p>
          <a:p>
            <a:endParaRPr lang="en-SI" sz="900" b="1" dirty="0"/>
          </a:p>
          <a:p>
            <a:endParaRPr lang="en-SI" sz="900" b="1" dirty="0"/>
          </a:p>
          <a:p>
            <a:r>
              <a:rPr lang="en-SI" sz="900" b="1" dirty="0"/>
              <a:t>What is a .</a:t>
            </a:r>
            <a:r>
              <a:rPr lang="en-SI" sz="900" b="1" dirty="0" err="1"/>
              <a:t>gitattributes</a:t>
            </a:r>
            <a:r>
              <a:rPr lang="en-SI" sz="900" b="1" dirty="0"/>
              <a:t> file?</a:t>
            </a:r>
          </a:p>
          <a:p>
            <a:r>
              <a:rPr lang="en-SI" sz="900" dirty="0"/>
              <a:t>Git is made with intension of developing on all types of operating system where there are some differences (e.g., handling line-endings and file encoding). Here is where .</a:t>
            </a:r>
            <a:r>
              <a:rPr lang="en-SI" sz="900" dirty="0" err="1"/>
              <a:t>gitattributes</a:t>
            </a:r>
            <a:r>
              <a:rPr lang="en-SI" sz="900" dirty="0"/>
              <a:t> come in to place. Based on the .</a:t>
            </a:r>
            <a:r>
              <a:rPr lang="en-SI" sz="900" dirty="0" err="1"/>
              <a:t>gitattributes</a:t>
            </a:r>
            <a:r>
              <a:rPr lang="en-SI" sz="900" dirty="0"/>
              <a:t> directives you can automatically get the right operating system line-endings without any hassle.</a:t>
            </a:r>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785709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I" b="1" i="0" dirty="0">
                <a:solidFill>
                  <a:srgbClr val="4D4D4D"/>
                </a:solidFill>
                <a:effectLst/>
                <a:latin typeface="-apple-system"/>
              </a:rPr>
              <a:t>We have </a:t>
            </a:r>
            <a:r>
              <a:rPr lang="en-SI" b="1" i="0" dirty="0" err="1">
                <a:solidFill>
                  <a:srgbClr val="4D4D4D"/>
                </a:solidFill>
                <a:effectLst/>
                <a:latin typeface="-apple-system"/>
              </a:rPr>
              <a:t>alread</a:t>
            </a:r>
            <a:r>
              <a:rPr lang="en-GB" b="1" i="0" dirty="0">
                <a:solidFill>
                  <a:srgbClr val="4D4D4D"/>
                </a:solidFill>
                <a:effectLst/>
                <a:latin typeface="-apple-system"/>
              </a:rPr>
              <a:t>y</a:t>
            </a:r>
            <a:r>
              <a:rPr lang="en-SI" b="1" i="0" dirty="0">
                <a:solidFill>
                  <a:srgbClr val="4D4D4D"/>
                </a:solidFill>
                <a:effectLst/>
                <a:latin typeface="-apple-system"/>
              </a:rPr>
              <a:t> used one branch in the basic demo, but what are Git branches and what are they used for?</a:t>
            </a:r>
          </a:p>
          <a:p>
            <a:r>
              <a:rPr lang="en-US" b="0" i="0" dirty="0">
                <a:solidFill>
                  <a:srgbClr val="4D4D4D"/>
                </a:solidFill>
                <a:effectLst/>
                <a:latin typeface="-apple-system"/>
              </a:rPr>
              <a:t>When you want to add a new feature or fix a bug</a:t>
            </a:r>
            <a:r>
              <a:rPr lang="en-SI" b="0" i="0" dirty="0">
                <a:solidFill>
                  <a:srgbClr val="4D4D4D"/>
                </a:solidFill>
                <a:effectLst/>
                <a:latin typeface="-apple-system"/>
              </a:rPr>
              <a:t>, you create</a:t>
            </a:r>
            <a:r>
              <a:rPr lang="en-US" b="0" i="0" dirty="0">
                <a:solidFill>
                  <a:srgbClr val="4D4D4D"/>
                </a:solidFill>
                <a:effectLst/>
                <a:latin typeface="-apple-system"/>
              </a:rPr>
              <a:t> a new branch to encapsulate </a:t>
            </a:r>
            <a:r>
              <a:rPr lang="en-SI" b="0" i="0" dirty="0">
                <a:solidFill>
                  <a:srgbClr val="4D4D4D"/>
                </a:solidFill>
                <a:effectLst/>
                <a:latin typeface="-apple-system"/>
              </a:rPr>
              <a:t>all </a:t>
            </a:r>
            <a:r>
              <a:rPr lang="en-US" b="0" i="0" dirty="0">
                <a:solidFill>
                  <a:srgbClr val="4D4D4D"/>
                </a:solidFill>
                <a:effectLst/>
                <a:latin typeface="-apple-system"/>
              </a:rPr>
              <a:t>your changes.</a:t>
            </a:r>
            <a:r>
              <a:rPr lang="en-SI" b="0" i="0" dirty="0">
                <a:solidFill>
                  <a:srgbClr val="4D4D4D"/>
                </a:solidFill>
                <a:effectLst/>
                <a:latin typeface="-apple-system"/>
              </a:rPr>
              <a:t> Branch is a pointer to a snapshot of your code changes. By doing so, you are easily working on a feature between releases and it makes it harder for unstable or not finalized code to get merged into the main code base. It also gives you a change to review and approve the code by a Senior developer, quality engineer or product owner (e.g., check for right naming </a:t>
            </a:r>
            <a:r>
              <a:rPr lang="en-SI" b="0" i="0" dirty="0" err="1">
                <a:solidFill>
                  <a:srgbClr val="4D4D4D"/>
                </a:solidFill>
                <a:effectLst/>
                <a:latin typeface="-apple-system"/>
              </a:rPr>
              <a:t>convension</a:t>
            </a:r>
            <a:r>
              <a:rPr lang="en-SI" b="0" i="0" dirty="0">
                <a:solidFill>
                  <a:srgbClr val="4D4D4D"/>
                </a:solidFill>
                <a:effectLst/>
                <a:latin typeface="-apple-system"/>
              </a:rPr>
              <a:t>, coding rules, code simplification, quality and security checks, feedback to developer).</a:t>
            </a:r>
            <a:endParaRPr lang="en-SI" b="1" i="0" dirty="0">
              <a:solidFill>
                <a:srgbClr val="4D4D4D"/>
              </a:solidFill>
              <a:effectLst/>
              <a:latin typeface="-apple-system"/>
            </a:endParaRPr>
          </a:p>
          <a:p>
            <a:endParaRPr lang="en-SI" b="1" dirty="0"/>
          </a:p>
          <a:p>
            <a:r>
              <a:rPr lang="en-SI" b="1" dirty="0"/>
              <a:t>(ENTER) </a:t>
            </a:r>
            <a:r>
              <a:rPr lang="en-SI" b="0" dirty="0"/>
              <a:t>Let’s now look at how to work with branches and see a few different branching strategies.</a:t>
            </a:r>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915368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I" dirty="0"/>
              <a:t>First we will start with a simpler one. This is the main trunk based branching strategy or you might have heard it’s other name called GitHub flow. Its commonly used in GitHub projects where you are doing daily deployments.</a:t>
            </a:r>
          </a:p>
          <a:p>
            <a:r>
              <a:rPr lang="en-SI" dirty="0" err="1"/>
              <a:t>Github</a:t>
            </a:r>
            <a:r>
              <a:rPr lang="en-SI" dirty="0"/>
              <a:t> flow is a great option for SI or VAR partners especially if you are doing daily deployments and don’t need to worry about past releases. We can still have mark the code with labels to have a pointer on the deployment which was made in the past.</a:t>
            </a:r>
          </a:p>
          <a:p>
            <a:endParaRPr lang="en-SI" dirty="0"/>
          </a:p>
          <a:p>
            <a:r>
              <a:rPr lang="en-SI" dirty="0"/>
              <a:t>So let’s see now how it works. We have a single long-lived branch called main or in older day it was also called master. </a:t>
            </a:r>
            <a:r>
              <a:rPr lang="en-SI" b="1" dirty="0"/>
              <a:t>(ENTER) </a:t>
            </a:r>
            <a:r>
              <a:rPr lang="en-SI" dirty="0"/>
              <a:t>We start with Feature1, then introduce a small feature2 and we want to deploy it. This is why we merge it to the main branch and mark it with label call v1.1. </a:t>
            </a:r>
            <a:r>
              <a:rPr lang="en-SI" b="1" dirty="0"/>
              <a:t>(ENTER)</a:t>
            </a:r>
            <a:r>
              <a:rPr lang="en-SI" dirty="0"/>
              <a:t> Then we start we a small feature3 and </a:t>
            </a:r>
            <a:r>
              <a:rPr lang="en-SI" b="1" dirty="0"/>
              <a:t>(ENTER)</a:t>
            </a:r>
            <a:r>
              <a:rPr lang="en-SI" dirty="0"/>
              <a:t> added the feature4 and created a new version 2.0.</a:t>
            </a:r>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724081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I" dirty="0" err="1"/>
              <a:t>GitFlow</a:t>
            </a:r>
            <a:r>
              <a:rPr lang="en-SI" dirty="0"/>
              <a:t> is more complex branching strategy, created by Vincent Driessen in mind for product development. So if your organization is on a monthly or quarterly release cycle or your team is working even on multiple releases in parallel, </a:t>
            </a:r>
            <a:r>
              <a:rPr lang="en-SI" dirty="0" err="1"/>
              <a:t>GitFlow</a:t>
            </a:r>
            <a:r>
              <a:rPr lang="en-SI" dirty="0"/>
              <a:t> may be a good choice for you.</a:t>
            </a:r>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348831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dirty="0"/>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151708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I" sz="900" b="0" dirty="0"/>
              <a:t>So what are pull request and how they are related with branches.</a:t>
            </a:r>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577333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I" b="1" dirty="0"/>
              <a:t>What is Pull Request?</a:t>
            </a:r>
          </a:p>
          <a:p>
            <a:r>
              <a:rPr lang="en-SI" sz="900" dirty="0"/>
              <a:t>We create a branch for the new feature and when the develop</a:t>
            </a:r>
            <a:r>
              <a:rPr lang="en-GB" sz="900" dirty="0"/>
              <a:t>me</a:t>
            </a:r>
            <a:r>
              <a:rPr lang="en-SI" sz="900" dirty="0" err="1"/>
              <a:t>nt</a:t>
            </a:r>
            <a:r>
              <a:rPr lang="en-SI" sz="900" dirty="0"/>
              <a:t> is done and the code is well TESTED we create a Pull requests to let others know about the changes we pushed to a branch in a repository. Once a pull request is opened, you can discuss and review the potential changes with collaborators and add follow-up commits. </a:t>
            </a:r>
            <a:r>
              <a:rPr lang="en-SI" sz="900" b="1" dirty="0"/>
              <a:t>(ENTER)</a:t>
            </a:r>
            <a:r>
              <a:rPr lang="en-SI" sz="900" dirty="0"/>
              <a:t> After all reviewers accept the </a:t>
            </a:r>
            <a:r>
              <a:rPr lang="en-GB" sz="900" dirty="0"/>
              <a:t>change,</a:t>
            </a:r>
            <a:r>
              <a:rPr lang="en-SI" sz="900" dirty="0"/>
              <a:t> we can then merge all the changes into the base branch.</a:t>
            </a:r>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679957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sz="900" b="0" dirty="0"/>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327109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860229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Purpose:</a:t>
            </a:r>
            <a:r>
              <a:rPr lang="en-US" dirty="0"/>
              <a:t> Merges two branches by creating a new "merge commit" that combines the histories of the merged branches. This maintains the exact history of changes, showing a true representation of the project's chronological development.</a:t>
            </a:r>
          </a:p>
          <a:p>
            <a:r>
              <a:rPr lang="en-US" b="1" dirty="0"/>
              <a:t>When to use:</a:t>
            </a:r>
            <a:endParaRPr lang="en-US" dirty="0"/>
          </a:p>
          <a:p>
            <a:pPr>
              <a:buFont typeface="Arial" panose="020B0604020202020204" pitchFamily="34" charset="0"/>
              <a:buChar char="•"/>
            </a:pPr>
            <a:r>
              <a:rPr lang="en-US" dirty="0"/>
              <a:t>When you want to preserve the history of the entire project as it happened.</a:t>
            </a:r>
          </a:p>
          <a:p>
            <a:pPr>
              <a:buFont typeface="Arial" panose="020B0604020202020204" pitchFamily="34" charset="0"/>
              <a:buChar char="•"/>
            </a:pPr>
            <a:r>
              <a:rPr lang="en-US" dirty="0"/>
              <a:t>Typically used when you want to combine features from a feature branch back into the main branch (e.g., main or master).</a:t>
            </a:r>
          </a:p>
          <a:p>
            <a:r>
              <a:rPr lang="en-US" b="1" dirty="0"/>
              <a:t>Advantages:</a:t>
            </a:r>
            <a:endParaRPr lang="en-US" dirty="0"/>
          </a:p>
          <a:p>
            <a:pPr>
              <a:buFont typeface="Arial" panose="020B0604020202020204" pitchFamily="34" charset="0"/>
              <a:buChar char="•"/>
            </a:pPr>
            <a:r>
              <a:rPr lang="en-US" dirty="0"/>
              <a:t>Preserves the chronological history of the project.</a:t>
            </a:r>
          </a:p>
          <a:p>
            <a:pPr>
              <a:buFont typeface="Arial" panose="020B0604020202020204" pitchFamily="34" charset="0"/>
              <a:buChar char="•"/>
            </a:pPr>
            <a:r>
              <a:rPr lang="en-US" dirty="0"/>
              <a:t>Easy to use and understand, especially for beginners.</a:t>
            </a:r>
          </a:p>
          <a:p>
            <a:r>
              <a:rPr lang="en-US" b="1" dirty="0"/>
              <a:t>Disadvantages:</a:t>
            </a:r>
            <a:endParaRPr lang="en-US" dirty="0"/>
          </a:p>
          <a:p>
            <a:pPr>
              <a:buFont typeface="Arial" panose="020B0604020202020204" pitchFamily="34" charset="0"/>
              <a:buChar char="•"/>
            </a:pPr>
            <a:r>
              <a:rPr lang="en-US" dirty="0"/>
              <a:t>Can result in a cluttered commit history, especially with lots of merged branches.</a:t>
            </a:r>
          </a:p>
          <a:p>
            <a:endParaRPr lang="en-SI" sz="900" dirty="0"/>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736709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Purpose:</a:t>
            </a:r>
            <a:r>
              <a:rPr lang="en-US" dirty="0"/>
              <a:t> Reapplies commits on top of another base trip. It's a way to move or "transpose" an entire branch onto a different base, rewriting the project history by creating new commits for each commit in the original branch.</a:t>
            </a:r>
          </a:p>
          <a:p>
            <a:r>
              <a:rPr lang="en-US" b="1" dirty="0"/>
              <a:t>When to use:</a:t>
            </a:r>
            <a:endParaRPr lang="en-US" dirty="0"/>
          </a:p>
          <a:p>
            <a:pPr>
              <a:buFont typeface="Arial" panose="020B0604020202020204" pitchFamily="34" charset="0"/>
              <a:buChar char="•"/>
            </a:pPr>
            <a:r>
              <a:rPr lang="en-US" dirty="0"/>
              <a:t>To clean up a messy commit history before merging a feature branch.</a:t>
            </a:r>
          </a:p>
          <a:p>
            <a:pPr>
              <a:buFont typeface="Arial" panose="020B0604020202020204" pitchFamily="34" charset="0"/>
              <a:buChar char="•"/>
            </a:pPr>
            <a:r>
              <a:rPr lang="en-US" dirty="0"/>
              <a:t>When you want to keep a linear project history without merge commits.</a:t>
            </a:r>
          </a:p>
          <a:p>
            <a:r>
              <a:rPr lang="en-US" b="1" dirty="0"/>
              <a:t>Advantages:</a:t>
            </a:r>
            <a:endParaRPr lang="en-US" dirty="0"/>
          </a:p>
          <a:p>
            <a:pPr>
              <a:buFont typeface="Arial" panose="020B0604020202020204" pitchFamily="34" charset="0"/>
              <a:buChar char="•"/>
            </a:pPr>
            <a:r>
              <a:rPr lang="en-US" dirty="0"/>
              <a:t>Results in a cleaner, linear commit history that’s easier to follow.</a:t>
            </a:r>
          </a:p>
          <a:p>
            <a:pPr>
              <a:buFont typeface="Arial" panose="020B0604020202020204" pitchFamily="34" charset="0"/>
              <a:buChar char="•"/>
            </a:pPr>
            <a:r>
              <a:rPr lang="en-US" dirty="0"/>
              <a:t>Eliminates unnecessary merge commits for a cleaner project history.</a:t>
            </a:r>
          </a:p>
          <a:p>
            <a:r>
              <a:rPr lang="en-US" b="1" dirty="0"/>
              <a:t>Disadvantages:</a:t>
            </a:r>
            <a:endParaRPr lang="en-US" dirty="0"/>
          </a:p>
          <a:p>
            <a:pPr>
              <a:buFont typeface="Arial" panose="020B0604020202020204" pitchFamily="34" charset="0"/>
              <a:buChar char="•"/>
            </a:pPr>
            <a:r>
              <a:rPr lang="en-US" dirty="0"/>
              <a:t>Rewrites project history, which can be dangerous for shared branches.</a:t>
            </a:r>
          </a:p>
          <a:p>
            <a:pPr>
              <a:buFont typeface="Arial" panose="020B0604020202020204" pitchFamily="34" charset="0"/>
              <a:buChar char="•"/>
            </a:pPr>
            <a:r>
              <a:rPr lang="en-US" dirty="0"/>
              <a:t>More complex to understand and use correctly, especially for those new to Git.</a:t>
            </a:r>
          </a:p>
          <a:p>
            <a:endParaRPr lang="en-SI" sz="900" dirty="0"/>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204835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Advantages of Squash Merging</a:t>
            </a:r>
          </a:p>
          <a:p>
            <a:pPr>
              <a:buFont typeface="Arial" panose="020B0604020202020204" pitchFamily="34" charset="0"/>
              <a:buChar char="•"/>
            </a:pPr>
            <a:r>
              <a:rPr lang="en-US" b="1" dirty="0"/>
              <a:t>Simplified History</a:t>
            </a:r>
            <a:r>
              <a:rPr lang="en-US" dirty="0"/>
              <a:t>: Keeps your main branch histories clean and easy to follow without multiple intermediate commits.</a:t>
            </a:r>
          </a:p>
          <a:p>
            <a:pPr>
              <a:buFont typeface="Arial" panose="020B0604020202020204" pitchFamily="34" charset="0"/>
              <a:buChar char="•"/>
            </a:pPr>
            <a:r>
              <a:rPr lang="en-US" b="1" dirty="0"/>
              <a:t>Single Commit</a:t>
            </a:r>
            <a:r>
              <a:rPr lang="en-US" dirty="0"/>
              <a:t>: Easier to handle when looking for changes or reverting to a previous state since everything is contained in one commit.</a:t>
            </a:r>
          </a:p>
          <a:p>
            <a:pPr>
              <a:buFont typeface="Arial" panose="020B0604020202020204" pitchFamily="34" charset="0"/>
              <a:buChar char="•"/>
            </a:pPr>
            <a:r>
              <a:rPr lang="en-US" b="1" dirty="0"/>
              <a:t>Avoids Redundant Commits</a:t>
            </a:r>
            <a:r>
              <a:rPr lang="en-US" dirty="0"/>
              <a:t>: Useful in reducing commit clutter on the main branch, especially for minor or incremental feature changes.</a:t>
            </a:r>
          </a:p>
          <a:p>
            <a:r>
              <a:rPr lang="en-US" b="1" dirty="0"/>
              <a:t>Disadvantages of Squash Merging</a:t>
            </a:r>
          </a:p>
          <a:p>
            <a:pPr>
              <a:buFont typeface="Arial" panose="020B0604020202020204" pitchFamily="34" charset="0"/>
              <a:buChar char="•"/>
            </a:pPr>
            <a:r>
              <a:rPr lang="en-US" b="1" dirty="0"/>
              <a:t>Loss of Detail</a:t>
            </a:r>
            <a:r>
              <a:rPr lang="en-US" dirty="0"/>
              <a:t>: The detailed commit history in the feature branch is lost, which might be problematic for debugging or understanding the context of changes.</a:t>
            </a:r>
          </a:p>
          <a:p>
            <a:pPr>
              <a:buFont typeface="Arial" panose="020B0604020202020204" pitchFamily="34" charset="0"/>
              <a:buChar char="•"/>
            </a:pPr>
            <a:r>
              <a:rPr lang="en-US" b="1" dirty="0"/>
              <a:t>Single Point of Failure</a:t>
            </a:r>
            <a:r>
              <a:rPr lang="en-US" dirty="0"/>
              <a:t>: If the squash commit introduces a bug, it can be harder to pinpoint the problematic change among all the changes squashed into one.</a:t>
            </a:r>
          </a:p>
          <a:p>
            <a:r>
              <a:rPr lang="en-US" b="1" dirty="0"/>
              <a:t>When to Use Squash Merge</a:t>
            </a:r>
          </a:p>
          <a:p>
            <a:r>
              <a:rPr lang="en-US" dirty="0"/>
              <a:t>Squash merging is particularly useful:</a:t>
            </a:r>
          </a:p>
          <a:p>
            <a:pPr>
              <a:buFont typeface="Arial" panose="020B0604020202020204" pitchFamily="34" charset="0"/>
              <a:buChar char="•"/>
            </a:pPr>
            <a:r>
              <a:rPr lang="en-US" dirty="0"/>
              <a:t>In feature branch workflows where individual commit cleanliness is less critical than the final outcome.</a:t>
            </a:r>
          </a:p>
          <a:p>
            <a:pPr>
              <a:buFont typeface="Arial" panose="020B0604020202020204" pitchFamily="34" charset="0"/>
              <a:buChar char="•"/>
            </a:pPr>
            <a:r>
              <a:rPr lang="en-US" dirty="0"/>
              <a:t>When you want to maintain a clean main branch history, especially for larger projects where tracking the progress and changes is crucial.</a:t>
            </a:r>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783712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I" dirty="0"/>
              <a:t>So Finally! I hope you are all eager to see now how we can have multiple Git repositor</a:t>
            </a:r>
            <a:r>
              <a:rPr lang="en-GB" dirty="0" err="1"/>
              <a:t>ie</a:t>
            </a:r>
            <a:r>
              <a:rPr lang="en-SI" dirty="0"/>
              <a:t>s / projects on the same D365FO OneBox machine. Let’s get our hands dirty! ;)</a:t>
            </a:r>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544856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483780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dirty="0"/>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067897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b="1" dirty="0"/>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35354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I" dirty="0"/>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555571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0C0C0"/>
                </a:solidFill>
                <a:effectLst/>
                <a:latin typeface="Open Sans" panose="020B0606030504020204" pitchFamily="34" charset="0"/>
              </a:rPr>
              <a:t>Git is a </a:t>
            </a:r>
            <a:r>
              <a:rPr lang="en-SI" b="0" i="0" dirty="0">
                <a:solidFill>
                  <a:srgbClr val="C0C0C0"/>
                </a:solidFill>
                <a:effectLst/>
                <a:latin typeface="Open Sans" panose="020B0606030504020204" pitchFamily="34" charset="0"/>
              </a:rPr>
              <a:t>version </a:t>
            </a:r>
            <a:r>
              <a:rPr lang="en-US" b="0" i="0" dirty="0">
                <a:solidFill>
                  <a:srgbClr val="C0C0C0"/>
                </a:solidFill>
                <a:effectLst/>
                <a:latin typeface="Open Sans" panose="020B0606030504020204" pitchFamily="34" charset="0"/>
              </a:rPr>
              <a:t>source control system designed and developed by Linus Torvalds in 2005 for the development of the Linux kernel. Like other source control systems, such as </a:t>
            </a:r>
            <a:r>
              <a:rPr lang="en-US" dirty="0"/>
              <a:t>TFS</a:t>
            </a:r>
            <a:r>
              <a:rPr lang="en-US" b="0" i="0" dirty="0">
                <a:solidFill>
                  <a:srgbClr val="C0C0C0"/>
                </a:solidFill>
                <a:effectLst/>
                <a:latin typeface="Open Sans" panose="020B0606030504020204" pitchFamily="34" charset="0"/>
              </a:rPr>
              <a:t> or Subversion, it manages your source code </a:t>
            </a:r>
            <a:r>
              <a:rPr lang="en-SI" b="0" i="0" dirty="0">
                <a:solidFill>
                  <a:srgbClr val="C0C0C0"/>
                </a:solidFill>
                <a:effectLst/>
                <a:latin typeface="Open Sans" panose="020B0606030504020204" pitchFamily="34" charset="0"/>
              </a:rPr>
              <a:t>and enables</a:t>
            </a:r>
            <a:r>
              <a:rPr lang="en-US" b="0" i="0" dirty="0">
                <a:solidFill>
                  <a:srgbClr val="C0C0C0"/>
                </a:solidFill>
                <a:effectLst/>
                <a:latin typeface="Open Sans" panose="020B0606030504020204" pitchFamily="34" charset="0"/>
              </a:rPr>
              <a:t> a team to work on the same project while minimizing conflicts.</a:t>
            </a:r>
            <a:endParaRPr lang="en-SI" b="0" i="0" dirty="0">
              <a:solidFill>
                <a:srgbClr val="C0C0C0"/>
              </a:solidFill>
              <a:effectLst/>
              <a:latin typeface="Open Sans" panose="020B0606030504020204" pitchFamily="34" charset="0"/>
            </a:endParaRPr>
          </a:p>
          <a:p>
            <a:endParaRPr lang="en-SI" b="0" i="0" dirty="0">
              <a:solidFill>
                <a:srgbClr val="C0C0C0"/>
              </a:solidFill>
              <a:effectLst/>
              <a:latin typeface="Open Sans" panose="020B0606030504020204" pitchFamily="34" charset="0"/>
            </a:endParaRPr>
          </a:p>
          <a:p>
            <a:r>
              <a:rPr lang="en-SI" b="1" i="0" dirty="0">
                <a:solidFill>
                  <a:srgbClr val="C0C0C0"/>
                </a:solidFill>
                <a:effectLst/>
                <a:latin typeface="Open Sans" panose="020B0606030504020204" pitchFamily="34" charset="0"/>
              </a:rPr>
              <a:t>(ENTER)</a:t>
            </a:r>
            <a:r>
              <a:rPr lang="en-SI" b="0" i="0" dirty="0">
                <a:solidFill>
                  <a:srgbClr val="C0C0C0"/>
                </a:solidFill>
                <a:effectLst/>
                <a:latin typeface="Open Sans" panose="020B0606030504020204" pitchFamily="34" charset="0"/>
              </a:rPr>
              <a:t> Today</a:t>
            </a:r>
            <a:r>
              <a:rPr lang="en-US" b="0" i="0" dirty="0">
                <a:solidFill>
                  <a:srgbClr val="C0C0C0"/>
                </a:solidFill>
                <a:effectLst/>
                <a:latin typeface="Open Sans" panose="020B0606030504020204" pitchFamily="34" charset="0"/>
              </a:rPr>
              <a:t>, I will be using Azure DevOps, but you also have other options, such as GitHub (one of the most used ones), </a:t>
            </a:r>
            <a:r>
              <a:rPr lang="en-US" b="0" i="0" dirty="0" err="1">
                <a:solidFill>
                  <a:srgbClr val="C0C0C0"/>
                </a:solidFill>
                <a:effectLst/>
                <a:latin typeface="Open Sans" panose="020B0606030504020204" pitchFamily="34" charset="0"/>
              </a:rPr>
              <a:t>BitBucket</a:t>
            </a:r>
            <a:r>
              <a:rPr lang="en-US" b="0" i="0" dirty="0">
                <a:solidFill>
                  <a:srgbClr val="C0C0C0"/>
                </a:solidFill>
                <a:effectLst/>
                <a:latin typeface="Open Sans" panose="020B0606030504020204" pitchFamily="34" charset="0"/>
              </a:rPr>
              <a:t>, GitLab,</a:t>
            </a:r>
            <a:r>
              <a:rPr lang="en-SI" b="0" i="0" dirty="0">
                <a:solidFill>
                  <a:srgbClr val="C0C0C0"/>
                </a:solidFill>
                <a:effectLst/>
                <a:latin typeface="Open Sans" panose="020B0606030504020204" pitchFamily="34" charset="0"/>
              </a:rPr>
              <a:t> and others.</a:t>
            </a:r>
          </a:p>
          <a:p>
            <a:endParaRPr lang="en-SI" b="0" i="0" dirty="0">
              <a:solidFill>
                <a:srgbClr val="C0C0C0"/>
              </a:solidFill>
              <a:effectLst/>
              <a:latin typeface="Open Sans" panose="020B0606030504020204" pitchFamily="34" charset="0"/>
            </a:endParaRPr>
          </a:p>
          <a:p>
            <a:pPr algn="l"/>
            <a:r>
              <a:rPr lang="en-US" b="0" i="0" dirty="0">
                <a:solidFill>
                  <a:srgbClr val="1E1E38"/>
                </a:solidFill>
                <a:effectLst/>
                <a:latin typeface="Open Sans" panose="020B0606030504020204" pitchFamily="34" charset="0"/>
              </a:rPr>
              <a:t>Over the last few years, Git has seen incredible growth, making it one of the widest-adopted source control systems in the world. According to GitHub's latest public numbers, it’s used by more than 100 million developers and hosts more than 200 million</a:t>
            </a:r>
            <a:r>
              <a:rPr lang="en-SI" b="0" i="0" dirty="0">
                <a:solidFill>
                  <a:srgbClr val="1E1E38"/>
                </a:solidFill>
                <a:effectLst/>
                <a:latin typeface="Open Sans" panose="020B0606030504020204" pitchFamily="34" charset="0"/>
              </a:rPr>
              <a:t> repositories.</a:t>
            </a:r>
          </a:p>
          <a:p>
            <a:pPr algn="l"/>
            <a:endParaRPr lang="en-SI" b="0" i="0" dirty="0">
              <a:solidFill>
                <a:srgbClr val="1E1E38"/>
              </a:solidFill>
              <a:effectLst/>
              <a:latin typeface="Open Sans" panose="020B0606030504020204" pitchFamily="34" charset="0"/>
            </a:endParaRPr>
          </a:p>
          <a:p>
            <a:pPr algn="l"/>
            <a:r>
              <a:rPr lang="en-US" b="0" i="0" dirty="0">
                <a:solidFill>
                  <a:srgbClr val="1E1E38"/>
                </a:solidFill>
                <a:effectLst/>
                <a:latin typeface="Open Sans" panose="020B0606030504020204" pitchFamily="34" charset="0"/>
              </a:rPr>
              <a:t>https://www.inclind.com/news/github-statistics-trends</a:t>
            </a:r>
            <a:endParaRPr lang="en-SI" b="0" i="0" dirty="0">
              <a:solidFill>
                <a:srgbClr val="1E1E38"/>
              </a:solidFill>
              <a:effectLst/>
              <a:latin typeface="Open Sans" panose="020B0606030504020204" pitchFamily="34" charset="0"/>
            </a:endParaRPr>
          </a:p>
          <a:p>
            <a:pPr algn="l"/>
            <a:r>
              <a:rPr lang="en-US" b="0" i="0" dirty="0">
                <a:solidFill>
                  <a:srgbClr val="1E1E38"/>
                </a:solidFill>
                <a:effectLst/>
                <a:latin typeface="Open Sans" panose="020B0606030504020204" pitchFamily="34" charset="0"/>
              </a:rPr>
              <a:t>- What is Git?</a:t>
            </a:r>
          </a:p>
          <a:p>
            <a:pPr algn="l"/>
            <a:r>
              <a:rPr lang="en-US" b="0" i="0" dirty="0">
                <a:solidFill>
                  <a:srgbClr val="1E1E38"/>
                </a:solidFill>
                <a:effectLst/>
                <a:latin typeface="Open Sans" panose="020B0606030504020204" pitchFamily="34" charset="0"/>
              </a:rPr>
              <a:t>- Who developed Git? Linus Torvalds in 2005</a:t>
            </a:r>
          </a:p>
          <a:p>
            <a:pPr algn="l"/>
            <a:r>
              <a:rPr lang="en-US" b="0" i="0" dirty="0">
                <a:solidFill>
                  <a:srgbClr val="1E1E38"/>
                </a:solidFill>
                <a:effectLst/>
                <a:latin typeface="Open Sans" panose="020B0606030504020204" pitchFamily="34" charset="0"/>
              </a:rPr>
              <a:t>- How much developers use Git? 100mio+</a:t>
            </a:r>
          </a:p>
          <a:p>
            <a:pPr algn="l"/>
            <a:r>
              <a:rPr lang="en-US" b="0" i="0" dirty="0">
                <a:solidFill>
                  <a:srgbClr val="1E1E38"/>
                </a:solidFill>
                <a:effectLst/>
                <a:latin typeface="Open Sans" panose="020B0606030504020204" pitchFamily="34" charset="0"/>
              </a:rPr>
              <a:t>- How much repos does it have? 200mio+</a:t>
            </a:r>
          </a:p>
          <a:p>
            <a:pPr algn="l"/>
            <a:r>
              <a:rPr lang="en-US" b="0" i="0" dirty="0">
                <a:solidFill>
                  <a:srgbClr val="1E1E38"/>
                </a:solidFill>
                <a:effectLst/>
                <a:latin typeface="Open Sans" panose="020B0606030504020204" pitchFamily="34" charset="0"/>
              </a:rPr>
              <a:t>- Country with max users: United States, Second India</a:t>
            </a:r>
          </a:p>
          <a:p>
            <a:pPr algn="l"/>
            <a:r>
              <a:rPr lang="en-US" b="0" i="0" dirty="0">
                <a:solidFill>
                  <a:srgbClr val="1E1E38"/>
                </a:solidFill>
                <a:effectLst/>
                <a:latin typeface="Open Sans" panose="020B0606030504020204" pitchFamily="34" charset="0"/>
              </a:rPr>
              <a:t>- Country that holds Public contributions of 1k top users: Germany</a:t>
            </a:r>
          </a:p>
          <a:p>
            <a:pPr algn="l"/>
            <a:r>
              <a:rPr lang="en-US" b="0" i="0" dirty="0">
                <a:solidFill>
                  <a:srgbClr val="1E1E38"/>
                </a:solidFill>
                <a:effectLst/>
                <a:latin typeface="Open Sans" panose="020B0606030504020204" pitchFamily="34" charset="0"/>
              </a:rPr>
              <a:t>- Language with most pull requests: Phyton</a:t>
            </a:r>
          </a:p>
          <a:p>
            <a:pPr algn="l"/>
            <a:r>
              <a:rPr lang="en-US" b="0" i="0" dirty="0">
                <a:solidFill>
                  <a:srgbClr val="1E1E38"/>
                </a:solidFill>
                <a:effectLst/>
                <a:latin typeface="Open Sans" panose="020B0606030504020204" pitchFamily="34" charset="0"/>
              </a:rPr>
              <a:t>- Most Popular Open-Source Project: MS VS Code, Atlassian core, flutter, Azure Docs, MS Power Toys (lets hope that </a:t>
            </a:r>
            <a:r>
              <a:rPr lang="en-US" b="0" i="0" dirty="0" err="1">
                <a:solidFill>
                  <a:srgbClr val="1E1E38"/>
                </a:solidFill>
                <a:effectLst/>
                <a:latin typeface="Open Sans" panose="020B0606030504020204" pitchFamily="34" charset="0"/>
              </a:rPr>
              <a:t>BizApps</a:t>
            </a:r>
            <a:r>
              <a:rPr lang="en-US" b="0" i="0" dirty="0">
                <a:solidFill>
                  <a:srgbClr val="1E1E38"/>
                </a:solidFill>
                <a:effectLst/>
                <a:latin typeface="Open Sans" panose="020B0606030504020204" pitchFamily="34" charset="0"/>
              </a:rPr>
              <a:t> come higher in the near future ;)</a:t>
            </a:r>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56854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E1E38"/>
                </a:solidFill>
                <a:effectLst/>
                <a:latin typeface="Open Sans" panose="020B0606030504020204" pitchFamily="34" charset="0"/>
              </a:rPr>
              <a:t>What sets Git apart from </a:t>
            </a:r>
            <a:r>
              <a:rPr lang="en-SI" b="0" i="0" dirty="0">
                <a:solidFill>
                  <a:srgbClr val="1E1E38"/>
                </a:solidFill>
                <a:effectLst/>
                <a:latin typeface="Open Sans" panose="020B0606030504020204" pitchFamily="34" charset="0"/>
              </a:rPr>
              <a:t>other</a:t>
            </a:r>
            <a:r>
              <a:rPr lang="en-US" b="0" i="0" dirty="0">
                <a:solidFill>
                  <a:srgbClr val="1E1E38"/>
                </a:solidFill>
                <a:effectLst/>
                <a:latin typeface="Open Sans" panose="020B0606030504020204" pitchFamily="34" charset="0"/>
              </a:rPr>
              <a:t> source control systems is that its </a:t>
            </a:r>
            <a:r>
              <a:rPr lang="en-US" b="0" i="1" dirty="0">
                <a:solidFill>
                  <a:srgbClr val="1E1E38"/>
                </a:solidFill>
                <a:effectLst/>
                <a:latin typeface="Open Sans" panose="020B0606030504020204" pitchFamily="34" charset="0"/>
              </a:rPr>
              <a:t>distributed</a:t>
            </a:r>
            <a:r>
              <a:rPr lang="en-US" b="0" i="0" dirty="0">
                <a:solidFill>
                  <a:srgbClr val="1E1E38"/>
                </a:solidFill>
                <a:effectLst/>
                <a:latin typeface="Open Sans" panose="020B0606030504020204" pitchFamily="34" charset="0"/>
              </a:rPr>
              <a:t>.</a:t>
            </a:r>
            <a:r>
              <a:rPr lang="en-SI" b="0" i="0" dirty="0">
                <a:solidFill>
                  <a:srgbClr val="1E1E38"/>
                </a:solidFill>
                <a:effectLst/>
                <a:latin typeface="Open Sans" panose="020B0606030504020204" pitchFamily="34" charset="0"/>
              </a:rPr>
              <a:t> This means that each developer has </a:t>
            </a:r>
            <a:r>
              <a:rPr lang="en-GB" b="0" i="0" dirty="0">
                <a:solidFill>
                  <a:srgbClr val="1E1E38"/>
                </a:solidFill>
                <a:effectLst/>
                <a:latin typeface="Open Sans" panose="020B0606030504020204" pitchFamily="34" charset="0"/>
              </a:rPr>
              <a:t>its</a:t>
            </a:r>
            <a:r>
              <a:rPr lang="en-SI" b="0" i="0" dirty="0">
                <a:solidFill>
                  <a:srgbClr val="1E1E38"/>
                </a:solidFill>
                <a:effectLst/>
                <a:latin typeface="Open Sans" panose="020B0606030504020204" pitchFamily="34" charset="0"/>
              </a:rPr>
              <a:t> own local repository and is commit</a:t>
            </a:r>
            <a:r>
              <a:rPr lang="en-GB" b="0" i="0" dirty="0">
                <a:solidFill>
                  <a:srgbClr val="1E1E38"/>
                </a:solidFill>
                <a:effectLst/>
                <a:latin typeface="Open Sans" panose="020B0606030504020204" pitchFamily="34" charset="0"/>
              </a:rPr>
              <a:t>t</a:t>
            </a:r>
            <a:r>
              <a:rPr lang="en-SI" b="0" i="0" dirty="0" err="1">
                <a:solidFill>
                  <a:srgbClr val="1E1E38"/>
                </a:solidFill>
                <a:effectLst/>
                <a:latin typeface="Open Sans" panose="020B0606030504020204" pitchFamily="34" charset="0"/>
              </a:rPr>
              <a:t>ing</a:t>
            </a:r>
            <a:r>
              <a:rPr lang="en-SI" b="0" i="0" dirty="0">
                <a:solidFill>
                  <a:srgbClr val="1E1E38"/>
                </a:solidFill>
                <a:effectLst/>
                <a:latin typeface="Open Sans" panose="020B0606030504020204" pitchFamily="34" charset="0"/>
              </a:rPr>
              <a:t> changes locally, which is why Git is faster than other source controls.</a:t>
            </a:r>
            <a:r>
              <a:rPr lang="en-US" b="0" i="0" dirty="0">
                <a:solidFill>
                  <a:srgbClr val="1E1E38"/>
                </a:solidFill>
                <a:effectLst/>
                <a:latin typeface="Open Sans" panose="020B0606030504020204" pitchFamily="34" charset="0"/>
              </a:rPr>
              <a:t> </a:t>
            </a:r>
            <a:r>
              <a:rPr lang="en-SI" b="0" i="0" dirty="0">
                <a:solidFill>
                  <a:srgbClr val="1E1E38"/>
                </a:solidFill>
                <a:effectLst/>
                <a:latin typeface="Open Sans" panose="020B0606030504020204" pitchFamily="34" charset="0"/>
              </a:rPr>
              <a:t>T</a:t>
            </a:r>
            <a:r>
              <a:rPr lang="en-US" b="0" i="0" dirty="0">
                <a:solidFill>
                  <a:srgbClr val="1E1E38"/>
                </a:solidFill>
                <a:effectLst/>
                <a:latin typeface="Open Sans" panose="020B0606030504020204" pitchFamily="34" charset="0"/>
              </a:rPr>
              <a:t>he best way to explain this is to compare it to a non-distributed one</a:t>
            </a:r>
            <a:r>
              <a:rPr lang="en-SI" b="0" i="0" dirty="0">
                <a:solidFill>
                  <a:srgbClr val="1E1E38"/>
                </a:solidFill>
                <a:effectLst/>
                <a:latin typeface="Open Sans" panose="020B0606030504020204" pitchFamily="34" charset="0"/>
              </a:rPr>
              <a:t> like TFS</a:t>
            </a:r>
            <a:r>
              <a:rPr lang="en-US" b="0" i="0" dirty="0">
                <a:solidFill>
                  <a:srgbClr val="1E1E38"/>
                </a:solidFill>
                <a:effectLst/>
                <a:latin typeface="Open Sans" panose="020B0606030504020204" pitchFamily="34" charset="0"/>
              </a:rPr>
              <a:t>. </a:t>
            </a:r>
            <a:r>
              <a:rPr lang="en-SI" b="0" i="0" dirty="0">
                <a:solidFill>
                  <a:srgbClr val="1E1E38"/>
                </a:solidFill>
                <a:effectLst/>
                <a:latin typeface="Open Sans" panose="020B0606030504020204" pitchFamily="34" charset="0"/>
              </a:rPr>
              <a:t>So </a:t>
            </a:r>
            <a:r>
              <a:rPr lang="en-SI" b="0" i="0" dirty="0" err="1">
                <a:solidFill>
                  <a:srgbClr val="1E1E38"/>
                </a:solidFill>
                <a:effectLst/>
                <a:latin typeface="Open Sans" panose="020B0606030504020204" pitchFamily="34" charset="0"/>
              </a:rPr>
              <a:t>i</a:t>
            </a:r>
            <a:r>
              <a:rPr lang="en-US" b="0" i="0" dirty="0">
                <a:solidFill>
                  <a:srgbClr val="1E1E38"/>
                </a:solidFill>
                <a:effectLst/>
                <a:latin typeface="Open Sans" panose="020B0606030504020204" pitchFamily="34" charset="0"/>
              </a:rPr>
              <a:t>n </a:t>
            </a:r>
            <a:r>
              <a:rPr lang="en-US" dirty="0"/>
              <a:t>TFS</a:t>
            </a:r>
            <a:r>
              <a:rPr lang="en-US" b="0" i="0" dirty="0">
                <a:solidFill>
                  <a:srgbClr val="1E1E38"/>
                </a:solidFill>
                <a:effectLst/>
                <a:latin typeface="Open Sans" panose="020B0606030504020204" pitchFamily="34" charset="0"/>
              </a:rPr>
              <a:t> for example, you have a single centralized repository on </a:t>
            </a:r>
            <a:r>
              <a:rPr lang="en-SI" b="0" i="0" dirty="0">
                <a:solidFill>
                  <a:srgbClr val="1E1E38"/>
                </a:solidFill>
                <a:effectLst/>
                <a:latin typeface="Open Sans" panose="020B0606030504020204" pitchFamily="34" charset="0"/>
              </a:rPr>
              <a:t>a</a:t>
            </a:r>
            <a:r>
              <a:rPr lang="en-US" b="0" i="0" dirty="0">
                <a:solidFill>
                  <a:srgbClr val="1E1E38"/>
                </a:solidFill>
                <a:effectLst/>
                <a:latin typeface="Open Sans" panose="020B0606030504020204" pitchFamily="34" charset="0"/>
              </a:rPr>
              <a:t> server </a:t>
            </a:r>
            <a:r>
              <a:rPr lang="en-SI" b="0" i="0" dirty="0">
                <a:solidFill>
                  <a:srgbClr val="1E1E38"/>
                </a:solidFill>
                <a:effectLst/>
                <a:latin typeface="Open Sans" panose="020B0606030504020204" pitchFamily="34" charset="0"/>
              </a:rPr>
              <a:t>where</a:t>
            </a:r>
            <a:r>
              <a:rPr lang="en-US" b="0" i="0" dirty="0">
                <a:solidFill>
                  <a:srgbClr val="1E1E38"/>
                </a:solidFill>
                <a:effectLst/>
                <a:latin typeface="Open Sans" panose="020B0606030504020204" pitchFamily="34" charset="0"/>
              </a:rPr>
              <a:t> everyone</a:t>
            </a:r>
            <a:r>
              <a:rPr lang="en-SI" b="0" i="0" dirty="0">
                <a:solidFill>
                  <a:srgbClr val="1E1E38"/>
                </a:solidFill>
                <a:effectLst/>
                <a:latin typeface="Open Sans" panose="020B0606030504020204" pitchFamily="34" charset="0"/>
              </a:rPr>
              <a:t> first get the latest version, solve the conflicts and then</a:t>
            </a:r>
            <a:r>
              <a:rPr lang="en-US" b="0" i="0" dirty="0">
                <a:solidFill>
                  <a:srgbClr val="1E1E38"/>
                </a:solidFill>
                <a:effectLst/>
                <a:latin typeface="Open Sans" panose="020B0606030504020204" pitchFamily="34" charset="0"/>
              </a:rPr>
              <a:t> commits </a:t>
            </a:r>
            <a:r>
              <a:rPr lang="en-SI" b="0" i="0" dirty="0">
                <a:solidFill>
                  <a:srgbClr val="1E1E38"/>
                </a:solidFill>
                <a:effectLst/>
                <a:latin typeface="Open Sans" panose="020B0606030504020204" pitchFamily="34" charset="0"/>
              </a:rPr>
              <a:t>changes</a:t>
            </a:r>
            <a:r>
              <a:rPr lang="en-US" b="0" i="0" dirty="0">
                <a:solidFill>
                  <a:srgbClr val="1E1E38"/>
                </a:solidFill>
                <a:effectLst/>
                <a:latin typeface="Open Sans" panose="020B0606030504020204" pitchFamily="34" charset="0"/>
              </a:rPr>
              <a:t>. </a:t>
            </a:r>
            <a:r>
              <a:rPr lang="en-SI" b="1" i="0" dirty="0">
                <a:solidFill>
                  <a:srgbClr val="1E1E38"/>
                </a:solidFill>
                <a:effectLst/>
                <a:latin typeface="Open Sans" panose="020B0606030504020204" pitchFamily="34" charset="0"/>
              </a:rPr>
              <a:t>(ENTER) </a:t>
            </a:r>
            <a:r>
              <a:rPr lang="en-US" b="0" i="0" dirty="0">
                <a:solidFill>
                  <a:srgbClr val="1E1E38"/>
                </a:solidFill>
                <a:effectLst/>
                <a:latin typeface="Open Sans" panose="020B0606030504020204" pitchFamily="34" charset="0"/>
              </a:rPr>
              <a:t>The first commit is</a:t>
            </a:r>
            <a:r>
              <a:rPr lang="en-SI" b="0" i="0" dirty="0">
                <a:solidFill>
                  <a:srgbClr val="1E1E38"/>
                </a:solidFill>
                <a:effectLst/>
                <a:latin typeface="Open Sans" panose="020B0606030504020204" pitchFamily="34" charset="0"/>
              </a:rPr>
              <a:t> named</a:t>
            </a:r>
            <a:r>
              <a:rPr lang="en-US" b="0" i="0" dirty="0">
                <a:solidFill>
                  <a:srgbClr val="1E1E38"/>
                </a:solidFill>
                <a:effectLst/>
                <a:latin typeface="Open Sans" panose="020B0606030504020204" pitchFamily="34" charset="0"/>
              </a:rPr>
              <a:t> #1, </a:t>
            </a:r>
            <a:r>
              <a:rPr lang="en-SI" b="1" i="0" dirty="0">
                <a:solidFill>
                  <a:srgbClr val="1E1E38"/>
                </a:solidFill>
                <a:effectLst/>
                <a:latin typeface="Open Sans" panose="020B0606030504020204" pitchFamily="34" charset="0"/>
              </a:rPr>
              <a:t>(ENTER) </a:t>
            </a:r>
            <a:r>
              <a:rPr lang="en-US" b="0" i="0" dirty="0">
                <a:solidFill>
                  <a:srgbClr val="1E1E38"/>
                </a:solidFill>
                <a:effectLst/>
                <a:latin typeface="Open Sans" panose="020B0606030504020204" pitchFamily="34" charset="0"/>
              </a:rPr>
              <a:t>the second </a:t>
            </a:r>
            <a:r>
              <a:rPr lang="en-SI" b="0" i="0" dirty="0">
                <a:solidFill>
                  <a:srgbClr val="1E1E38"/>
                </a:solidFill>
                <a:effectLst/>
                <a:latin typeface="Open Sans" panose="020B0606030504020204" pitchFamily="34" charset="0"/>
              </a:rPr>
              <a:t>one </a:t>
            </a:r>
            <a:r>
              <a:rPr lang="en-US" b="0" i="0" dirty="0">
                <a:solidFill>
                  <a:srgbClr val="1E1E38"/>
                </a:solidFill>
                <a:effectLst/>
                <a:latin typeface="Open Sans" panose="020B0606030504020204" pitchFamily="34" charset="0"/>
              </a:rPr>
              <a:t>#2, </a:t>
            </a:r>
            <a:r>
              <a:rPr lang="en-SI" b="1" i="0" dirty="0">
                <a:solidFill>
                  <a:srgbClr val="1E1E38"/>
                </a:solidFill>
                <a:effectLst/>
                <a:latin typeface="Open Sans" panose="020B0606030504020204" pitchFamily="34" charset="0"/>
              </a:rPr>
              <a:t>(ENTER)</a:t>
            </a:r>
            <a:r>
              <a:rPr lang="en-SI" b="0" i="0" dirty="0">
                <a:solidFill>
                  <a:srgbClr val="1E1E38"/>
                </a:solidFill>
                <a:effectLst/>
                <a:latin typeface="Open Sans" panose="020B0606030504020204" pitchFamily="34" charset="0"/>
              </a:rPr>
              <a:t> </a:t>
            </a:r>
            <a:r>
              <a:rPr lang="en-US" b="0" i="0" dirty="0">
                <a:solidFill>
                  <a:srgbClr val="1E1E38"/>
                </a:solidFill>
                <a:effectLst/>
                <a:latin typeface="Open Sans" panose="020B0606030504020204" pitchFamily="34" charset="0"/>
              </a:rPr>
              <a:t>and so on.</a:t>
            </a:r>
            <a:r>
              <a:rPr lang="en-SI" b="0" i="0" dirty="0">
                <a:solidFill>
                  <a:srgbClr val="1E1E38"/>
                </a:solidFill>
                <a:effectLst/>
                <a:latin typeface="Open Sans" panose="020B0606030504020204" pitchFamily="34" charset="0"/>
              </a:rPr>
              <a:t> </a:t>
            </a:r>
            <a:r>
              <a:rPr lang="en-SI" b="1" i="0" dirty="0">
                <a:solidFill>
                  <a:srgbClr val="1E1E38"/>
                </a:solidFill>
                <a:effectLst/>
                <a:latin typeface="Open Sans" panose="020B0606030504020204" pitchFamily="34" charset="0"/>
              </a:rPr>
              <a:t>(ENTER)</a:t>
            </a:r>
            <a:r>
              <a:rPr lang="en-SI" b="0" i="0" dirty="0">
                <a:solidFill>
                  <a:srgbClr val="1E1E38"/>
                </a:solidFill>
                <a:effectLst/>
                <a:latin typeface="Open Sans" panose="020B0606030504020204" pitchFamily="34" charset="0"/>
              </a:rPr>
              <a:t> But</a:t>
            </a:r>
            <a:r>
              <a:rPr lang="en-US" b="0" i="0" dirty="0">
                <a:solidFill>
                  <a:srgbClr val="1E1E38"/>
                </a:solidFill>
                <a:effectLst/>
                <a:latin typeface="Open Sans" panose="020B0606030504020204" pitchFamily="34" charset="0"/>
              </a:rPr>
              <a:t> Git </a:t>
            </a:r>
            <a:r>
              <a:rPr lang="en-SI" b="0" i="0" dirty="0">
                <a:solidFill>
                  <a:srgbClr val="1E1E38"/>
                </a:solidFill>
                <a:effectLst/>
                <a:latin typeface="Open Sans" panose="020B0606030504020204" pitchFamily="34" charset="0"/>
              </a:rPr>
              <a:t>uses for </a:t>
            </a:r>
            <a:r>
              <a:rPr lang="en-US" b="0" i="0" dirty="0">
                <a:solidFill>
                  <a:srgbClr val="1E1E38"/>
                </a:solidFill>
                <a:effectLst/>
                <a:latin typeface="Open Sans" panose="020B0606030504020204" pitchFamily="34" charset="0"/>
              </a:rPr>
              <a:t>commit name hashes</a:t>
            </a:r>
            <a:r>
              <a:rPr lang="en-SI" b="0" i="0" dirty="0">
                <a:solidFill>
                  <a:srgbClr val="1E1E38"/>
                </a:solidFill>
                <a:effectLst/>
                <a:latin typeface="Open Sans" panose="020B0606030504020204" pitchFamily="34" charset="0"/>
              </a:rPr>
              <a:t>. So each time you commit changes a new unique hash is generated.</a:t>
            </a:r>
            <a:endParaRPr lang="en-SI" dirty="0"/>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466180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I" b="0" i="0" dirty="0">
                <a:solidFill>
                  <a:srgbClr val="1E1E38"/>
                </a:solidFill>
                <a:effectLst/>
                <a:latin typeface="Open Sans" panose="020B0606030504020204" pitchFamily="34" charset="0"/>
              </a:rPr>
              <a:t>T</a:t>
            </a:r>
            <a:r>
              <a:rPr lang="en-US" b="0" i="0" dirty="0">
                <a:solidFill>
                  <a:srgbClr val="1E1E38"/>
                </a:solidFill>
                <a:effectLst/>
                <a:latin typeface="Open Sans" panose="020B0606030504020204" pitchFamily="34" charset="0"/>
              </a:rPr>
              <a:t>he idea of numbered commits doesn’t make as much sense </a:t>
            </a:r>
            <a:r>
              <a:rPr lang="en-SI" b="0" i="0" dirty="0">
                <a:solidFill>
                  <a:srgbClr val="1E1E38"/>
                </a:solidFill>
                <a:effectLst/>
                <a:latin typeface="Open Sans" panose="020B0606030504020204" pitchFamily="34" charset="0"/>
              </a:rPr>
              <a:t>in Git </a:t>
            </a:r>
            <a:r>
              <a:rPr lang="en-US" b="0" i="0" dirty="0">
                <a:solidFill>
                  <a:srgbClr val="1E1E38"/>
                </a:solidFill>
                <a:effectLst/>
                <a:latin typeface="Open Sans" panose="020B0606030504020204" pitchFamily="34" charset="0"/>
              </a:rPr>
              <a:t>as there could be hundreds of different versions of the same repository</a:t>
            </a:r>
            <a:r>
              <a:rPr lang="en-SI" b="0" i="0" dirty="0">
                <a:solidFill>
                  <a:srgbClr val="1E1E38"/>
                </a:solidFill>
                <a:effectLst/>
                <a:latin typeface="Open Sans" panose="020B0606030504020204" pitchFamily="34" charset="0"/>
              </a:rPr>
              <a:t> on different locations</a:t>
            </a:r>
            <a:r>
              <a:rPr lang="en-US" b="0" i="0" dirty="0">
                <a:solidFill>
                  <a:srgbClr val="1E1E38"/>
                </a:solidFill>
                <a:effectLst/>
                <a:latin typeface="Open Sans" panose="020B0606030504020204" pitchFamily="34" charset="0"/>
              </a:rPr>
              <a:t> all being pulled from and merged into each other</a:t>
            </a:r>
            <a:r>
              <a:rPr lang="en-SI" b="0" i="0" dirty="0">
                <a:solidFill>
                  <a:srgbClr val="1E1E38"/>
                </a:solidFill>
                <a:effectLst/>
                <a:latin typeface="Open Sans" panose="020B06060305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I" b="0" i="0" dirty="0">
              <a:solidFill>
                <a:srgbClr val="1E1E38"/>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I" b="0" i="0" dirty="0">
                <a:solidFill>
                  <a:srgbClr val="1E1E38"/>
                </a:solidFill>
                <a:effectLst/>
                <a:latin typeface="Open Sans" panose="020B0606030504020204" pitchFamily="34" charset="0"/>
              </a:rPr>
              <a:t>Here is an example through a short story </a:t>
            </a:r>
            <a:r>
              <a:rPr lang="en-SI" b="0" i="0" dirty="0">
                <a:solidFill>
                  <a:srgbClr val="1E1E38"/>
                </a:solidFill>
                <a:effectLst/>
                <a:latin typeface="Open Sans" panose="020B0606030504020204" pitchFamily="34" charset="0"/>
                <a:sym typeface="Wingdings" panose="05000000000000000000" pitchFamily="2" charset="2"/>
              </a:rPr>
              <a:t>.</a:t>
            </a:r>
            <a:r>
              <a:rPr lang="en-SI" b="0" i="0" dirty="0">
                <a:solidFill>
                  <a:srgbClr val="1E1E38"/>
                </a:solidFill>
                <a:effectLst/>
                <a:latin typeface="Open Sans" panose="020B0606030504020204" pitchFamily="34" charset="0"/>
              </a:rPr>
              <a:t> Daniel stated with the Git source control and at one point </a:t>
            </a:r>
            <a:r>
              <a:rPr lang="en-SI" b="1" i="0" dirty="0">
                <a:solidFill>
                  <a:srgbClr val="1E1E38"/>
                </a:solidFill>
                <a:effectLst/>
                <a:latin typeface="Open Sans" panose="020B0606030504020204" pitchFamily="34" charset="0"/>
              </a:rPr>
              <a:t>(ENTER)</a:t>
            </a:r>
            <a:r>
              <a:rPr lang="en-SI" b="0" i="0" dirty="0">
                <a:solidFill>
                  <a:srgbClr val="1E1E38"/>
                </a:solidFill>
                <a:effectLst/>
                <a:latin typeface="Open Sans" panose="020B0606030504020204" pitchFamily="34" charset="0"/>
              </a:rPr>
              <a:t> Sara joined with a new feature. </a:t>
            </a:r>
            <a:r>
              <a:rPr lang="en-SI" b="1" i="0" dirty="0">
                <a:solidFill>
                  <a:srgbClr val="1E1E38"/>
                </a:solidFill>
                <a:effectLst/>
                <a:latin typeface="Open Sans" panose="020B0606030504020204" pitchFamily="34" charset="0"/>
              </a:rPr>
              <a:t>(ENTER)</a:t>
            </a:r>
            <a:r>
              <a:rPr lang="en-SI" b="0" i="0" dirty="0">
                <a:solidFill>
                  <a:srgbClr val="1E1E38"/>
                </a:solidFill>
                <a:effectLst/>
                <a:latin typeface="Open Sans" panose="020B0606030504020204" pitchFamily="34" charset="0"/>
              </a:rPr>
              <a:t> At the same time Jessica started to work on a bigger feature where she is merging from Daniels repository. </a:t>
            </a:r>
            <a:r>
              <a:rPr lang="en-SI" b="1" i="0" dirty="0">
                <a:solidFill>
                  <a:srgbClr val="1E1E38"/>
                </a:solidFill>
                <a:effectLst/>
                <a:latin typeface="Open Sans" panose="020B0606030504020204" pitchFamily="34" charset="0"/>
              </a:rPr>
              <a:t>(ENTER)</a:t>
            </a:r>
            <a:r>
              <a:rPr lang="en-SI" b="0" i="0" dirty="0">
                <a:solidFill>
                  <a:srgbClr val="1E1E38"/>
                </a:solidFill>
                <a:effectLst/>
                <a:latin typeface="Open Sans" panose="020B0606030504020204" pitchFamily="34" charset="0"/>
              </a:rPr>
              <a:t> Then John cloned Jessica’s code and started to create his own version of the projects and </a:t>
            </a:r>
            <a:r>
              <a:rPr lang="en-SI" b="1" i="0" dirty="0">
                <a:solidFill>
                  <a:srgbClr val="1E1E38"/>
                </a:solidFill>
                <a:effectLst/>
                <a:latin typeface="Open Sans" panose="020B0606030504020204" pitchFamily="34" charset="0"/>
              </a:rPr>
              <a:t>(ENTER)</a:t>
            </a:r>
            <a:r>
              <a:rPr lang="en-SI" b="0" i="0" dirty="0">
                <a:solidFill>
                  <a:srgbClr val="1E1E38"/>
                </a:solidFill>
                <a:effectLst/>
                <a:latin typeface="Open Sans" panose="020B0606030504020204" pitchFamily="34" charset="0"/>
              </a:rPr>
              <a:t> along came Sam to help John on their version of the same project.</a:t>
            </a:r>
            <a:endParaRPr lang="en-SI" b="1" i="0" dirty="0">
              <a:solidFill>
                <a:srgbClr val="1E1E38"/>
              </a:solidFill>
              <a:effectLst/>
              <a:latin typeface="Open Sans" panose="020B0606030504020204" pitchFamily="34" charset="0"/>
            </a:endParaRPr>
          </a:p>
          <a:p>
            <a:endParaRPr lang="sl-SI" dirty="0"/>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682652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I" dirty="0"/>
              <a:t>So how is Git compared to TFS.</a:t>
            </a:r>
          </a:p>
          <a:p>
            <a:endParaRPr lang="en-SI" dirty="0"/>
          </a:p>
          <a:p>
            <a:r>
              <a:rPr lang="en-SI" b="1" dirty="0"/>
              <a:t>(ENTER)</a:t>
            </a:r>
            <a:r>
              <a:rPr lang="en-SI" dirty="0"/>
              <a:t> Commits are push based, which means developers are commit</a:t>
            </a:r>
            <a:r>
              <a:rPr lang="en-GB" dirty="0"/>
              <a:t>t</a:t>
            </a:r>
            <a:r>
              <a:rPr lang="en-SI" dirty="0" err="1"/>
              <a:t>ing</a:t>
            </a:r>
            <a:r>
              <a:rPr lang="en-SI" dirty="0"/>
              <a:t> the code and the code gets promoted </a:t>
            </a:r>
            <a:r>
              <a:rPr lang="en-SI" dirty="0" err="1"/>
              <a:t>witho</a:t>
            </a:r>
            <a:r>
              <a:rPr lang="en-GB" dirty="0"/>
              <a:t>u</a:t>
            </a:r>
            <a:r>
              <a:rPr lang="en-SI" dirty="0"/>
              <a:t>t checking if everything works. </a:t>
            </a:r>
            <a:r>
              <a:rPr lang="en-SI" b="1" dirty="0"/>
              <a:t>(ENTER)</a:t>
            </a:r>
            <a:r>
              <a:rPr lang="en-SI" dirty="0"/>
              <a:t> Branches last nearly forever and over time you will have tons of branches that you don’t need. </a:t>
            </a:r>
            <a:r>
              <a:rPr lang="en-SI" b="1" dirty="0"/>
              <a:t>(ENTER) </a:t>
            </a:r>
            <a:r>
              <a:rPr lang="en-SI" dirty="0"/>
              <a:t>Branches are also folder based, which means you will use more space as needed on the server as well as locally </a:t>
            </a:r>
            <a:r>
              <a:rPr lang="en-SI" b="1" dirty="0"/>
              <a:t>(ENTER)</a:t>
            </a:r>
            <a:r>
              <a:rPr lang="en-SI" dirty="0"/>
              <a:t> and its quite </a:t>
            </a:r>
            <a:r>
              <a:rPr lang="en-SI" dirty="0" err="1"/>
              <a:t>monolit</a:t>
            </a:r>
            <a:r>
              <a:rPr lang="en-GB" dirty="0"/>
              <a:t>h</a:t>
            </a:r>
            <a:r>
              <a:rPr lang="en-SI" dirty="0" err="1"/>
              <a:t>ic</a:t>
            </a:r>
            <a:r>
              <a:rPr lang="en-SI" dirty="0"/>
              <a:t>. </a:t>
            </a:r>
            <a:r>
              <a:rPr lang="en-SI" b="1" dirty="0"/>
              <a:t>(ENTER)</a:t>
            </a:r>
            <a:r>
              <a:rPr lang="en-SI" dirty="0"/>
              <a:t> However it’s not all bad. TFS repository supports multiple destination folders, which fits perfectly for D365FO development with models and projects.</a:t>
            </a:r>
          </a:p>
          <a:p>
            <a:endParaRPr lang="en-SI" dirty="0"/>
          </a:p>
          <a:p>
            <a:r>
              <a:rPr lang="en-SI" b="1" dirty="0"/>
              <a:t>(ENTER)</a:t>
            </a:r>
            <a:r>
              <a:rPr lang="en-SI" dirty="0"/>
              <a:t> While Git is more modern &amp; agile approach, </a:t>
            </a:r>
            <a:r>
              <a:rPr lang="en-SI" b="1" dirty="0"/>
              <a:t>(ENTER)</a:t>
            </a:r>
            <a:r>
              <a:rPr lang="en-SI" dirty="0"/>
              <a:t> which works offline and speeds all the operations related to source control (for example source comparison, switching between branches, etc.). </a:t>
            </a:r>
            <a:r>
              <a:rPr lang="en-SI" b="1" dirty="0"/>
              <a:t>(ENTER)</a:t>
            </a:r>
            <a:r>
              <a:rPr lang="en-SI" dirty="0"/>
              <a:t> And instead of being push based, its pull-based. So if I’m a developer, I commit my code and at the end of my feature I create a pull-request and it gets accepted or </a:t>
            </a:r>
            <a:r>
              <a:rPr lang="en-SI" dirty="0" err="1"/>
              <a:t>decli</a:t>
            </a:r>
            <a:r>
              <a:rPr lang="en-GB" dirty="0"/>
              <a:t>ne</a:t>
            </a:r>
            <a:r>
              <a:rPr lang="en-SI" dirty="0"/>
              <a:t>d.</a:t>
            </a:r>
          </a:p>
          <a:p>
            <a:r>
              <a:rPr lang="en-SI" b="1" dirty="0"/>
              <a:t>(ENTER) </a:t>
            </a:r>
            <a:r>
              <a:rPr lang="en-SI" b="0" dirty="0"/>
              <a:t>Branches are short-lived which means after you finish with your work (the work is usually 1 feature at the time), it’s merged to the base branch and then deleted. </a:t>
            </a:r>
            <a:r>
              <a:rPr lang="en-SI" b="1" dirty="0"/>
              <a:t>(ENTER)</a:t>
            </a:r>
            <a:r>
              <a:rPr lang="en-SI" b="0" dirty="0"/>
              <a:t> With Git you also get more tools to work with, there are more options for automation (for example you can build the code before a pull-request can be accepted). </a:t>
            </a:r>
            <a:r>
              <a:rPr lang="en-SI" b="1" dirty="0"/>
              <a:t>(ENTER)</a:t>
            </a:r>
            <a:r>
              <a:rPr lang="en-SI" b="0" dirty="0"/>
              <a:t> However with Git when it comes to D365FO development you need to think out of the box, because it support only one source folder for its repository. I will address this issue today in the demo. </a:t>
            </a:r>
            <a:r>
              <a:rPr lang="en-SI" b="1" dirty="0"/>
              <a:t>(ENTER)</a:t>
            </a:r>
            <a:r>
              <a:rPr lang="en-SI" b="0" dirty="0"/>
              <a:t> So Git is </a:t>
            </a:r>
            <a:r>
              <a:rPr lang="en-SI" b="0" dirty="0" err="1"/>
              <a:t>awesom</a:t>
            </a:r>
            <a:r>
              <a:rPr lang="en-GB" b="0" dirty="0"/>
              <a:t>e</a:t>
            </a:r>
            <a:r>
              <a:rPr lang="en-SI" b="0" dirty="0"/>
              <a:t> and it really simplified our product development compared to TFS.</a:t>
            </a:r>
            <a:endParaRPr lang="en-SI" b="1" dirty="0"/>
          </a:p>
          <a:p>
            <a:endParaRPr lang="sl-SI" dirty="0"/>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978929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E1E38"/>
              </a:solidFill>
              <a:effectLst/>
              <a:latin typeface="Open Sans" panose="020B0606030504020204" pitchFamily="34" charset="0"/>
            </a:endParaRPr>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863519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E1E38"/>
              </a:solidFill>
              <a:effectLst/>
              <a:latin typeface="Open Sans" panose="020B0606030504020204" pitchFamily="34" charset="0"/>
            </a:endParaRPr>
          </a:p>
        </p:txBody>
      </p:sp>
      <p:sp>
        <p:nvSpPr>
          <p:cNvPr id="4" name="Header Placeholder 3"/>
          <p:cNvSpPr>
            <a:spLocks noGrp="1"/>
          </p:cNvSpPr>
          <p:nvPr>
            <p:ph type="hdr" sz="quarter"/>
          </p:nvPr>
        </p:nvSpPr>
        <p:spPr/>
        <p:txBody>
          <a:bodyPr/>
          <a:lstStyle/>
          <a:p>
            <a:r>
              <a:rPr lang="en-US"/>
              <a:t>CRMUG Summit 2017</a:t>
            </a:r>
          </a:p>
        </p:txBody>
      </p:sp>
      <p:sp>
        <p:nvSpPr>
          <p:cNvPr id="5" name="Date Placeholder 4"/>
          <p:cNvSpPr>
            <a:spLocks noGrp="1"/>
          </p:cNvSpPr>
          <p:nvPr>
            <p:ph type="dt" idx="1"/>
          </p:nvPr>
        </p:nvSpPr>
        <p:spPr/>
        <p:txBody>
          <a:bodyPr/>
          <a:lstStyle/>
          <a:p>
            <a:fld id="{2058EF5B-311B-4148-8831-2D28534D49CD}" type="datetime8">
              <a:rPr lang="en-US" smtClean="0"/>
              <a:t>10/17/2024 3:32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8375722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header">
    <p:bg>
      <p:bgPr>
        <a:solidFill>
          <a:schemeClr val="tx1"/>
        </a:solidFill>
        <a:effectLst/>
      </p:bgPr>
    </p:bg>
    <p:spTree>
      <p:nvGrpSpPr>
        <p:cNvPr id="1" name=""/>
        <p:cNvGrpSpPr/>
        <p:nvPr/>
      </p:nvGrpSpPr>
      <p:grpSpPr>
        <a:xfrm>
          <a:off x="0" y="0"/>
          <a:ext cx="0" cy="0"/>
          <a:chOff x="0" y="0"/>
          <a:chExt cx="0" cy="0"/>
        </a:xfrm>
      </p:grpSpPr>
      <p:pic>
        <p:nvPicPr>
          <p:cNvPr id="4" name="Picture 3" descr="A close-up of a blue and orange background&#10;&#10;Description automatically generated">
            <a:extLst>
              <a:ext uri="{FF2B5EF4-FFF2-40B4-BE49-F238E27FC236}">
                <a16:creationId xmlns:a16="http://schemas.microsoft.com/office/drawing/2014/main" id="{403F666D-A8D8-F547-6EAC-576053EBA4E1}"/>
              </a:ext>
            </a:extLst>
          </p:cNvPr>
          <p:cNvPicPr>
            <a:picLocks noChangeAspect="1"/>
          </p:cNvPicPr>
          <p:nvPr userDrawn="1"/>
        </p:nvPicPr>
        <p:blipFill>
          <a:blip r:embed="rId2"/>
          <a:stretch>
            <a:fillRect/>
          </a:stretch>
        </p:blipFill>
        <p:spPr>
          <a:xfrm>
            <a:off x="-8795" y="1"/>
            <a:ext cx="12445270" cy="6998142"/>
          </a:xfrm>
          <a:prstGeom prst="rect">
            <a:avLst/>
          </a:prstGeom>
        </p:spPr>
      </p:pic>
      <p:sp>
        <p:nvSpPr>
          <p:cNvPr id="2" name="Title Placeholder 1">
            <a:extLst>
              <a:ext uri="{FF2B5EF4-FFF2-40B4-BE49-F238E27FC236}">
                <a16:creationId xmlns:a16="http://schemas.microsoft.com/office/drawing/2014/main" id="{F3D4114E-5918-B1DB-D683-8740D063354D}"/>
              </a:ext>
            </a:extLst>
          </p:cNvPr>
          <p:cNvSpPr>
            <a:spLocks noGrp="1"/>
          </p:cNvSpPr>
          <p:nvPr>
            <p:ph type="title"/>
          </p:nvPr>
        </p:nvSpPr>
        <p:spPr>
          <a:xfrm>
            <a:off x="732153" y="765713"/>
            <a:ext cx="10972484" cy="712249"/>
          </a:xfrm>
          <a:prstGeom prst="rect">
            <a:avLst/>
          </a:prstGeom>
        </p:spPr>
        <p:txBody>
          <a:bodyPr vert="horz" wrap="square" lIns="146304" tIns="91440" rIns="146304" bIns="91440" rtlCol="0" anchor="ctr">
            <a:noAutofit/>
          </a:bodyPr>
          <a:lstStyle>
            <a:lvl1pPr>
              <a:defRPr sz="4400" b="1" i="0" baseline="0">
                <a:solidFill>
                  <a:srgbClr val="1E275C"/>
                </a:solidFill>
                <a:latin typeface="Segoe" panose="020B0502040200020203" pitchFamily="34" charset="77"/>
              </a:defRPr>
            </a:lvl1pPr>
          </a:lstStyle>
          <a:p>
            <a:r>
              <a:rPr lang="en-US"/>
              <a:t>Click to edit Master title style</a:t>
            </a:r>
          </a:p>
        </p:txBody>
      </p:sp>
      <p:sp>
        <p:nvSpPr>
          <p:cNvPr id="6" name="Text Placeholder 3">
            <a:extLst>
              <a:ext uri="{FF2B5EF4-FFF2-40B4-BE49-F238E27FC236}">
                <a16:creationId xmlns:a16="http://schemas.microsoft.com/office/drawing/2014/main" id="{067774B5-F68C-1108-7441-1A84E31C5097}"/>
              </a:ext>
            </a:extLst>
          </p:cNvPr>
          <p:cNvSpPr>
            <a:spLocks noGrp="1"/>
          </p:cNvSpPr>
          <p:nvPr>
            <p:ph idx="1"/>
          </p:nvPr>
        </p:nvSpPr>
        <p:spPr>
          <a:xfrm>
            <a:off x="731836" y="1668462"/>
            <a:ext cx="10972485" cy="4190999"/>
          </a:xfrm>
          <a:prstGeom prst="rect">
            <a:avLst/>
          </a:prstGeom>
        </p:spPr>
        <p:txBody>
          <a:bodyPr vert="horz" wrap="square" lIns="146304" tIns="91440" rIns="146304" bIns="91440" rtlCol="0">
            <a:noAutofit/>
          </a:bodyPr>
          <a:lstStyle>
            <a:lvl1pPr>
              <a:defRPr baseline="0">
                <a:solidFill>
                  <a:schemeClr val="bg1">
                    <a:lumMod val="50000"/>
                  </a:schemeClr>
                </a:solidFill>
              </a:defRPr>
            </a:lvl1pPr>
            <a:lvl2pPr>
              <a:defRPr baseline="0">
                <a:solidFill>
                  <a:schemeClr val="bg1">
                    <a:lumMod val="50000"/>
                  </a:schemeClr>
                </a:solidFill>
              </a:defRPr>
            </a:lvl2pPr>
            <a:lvl3pPr>
              <a:defRPr baseline="0">
                <a:solidFill>
                  <a:schemeClr val="bg1">
                    <a:lumMod val="50000"/>
                  </a:schemeClr>
                </a:solidFill>
              </a:defRPr>
            </a:lvl3pPr>
          </a:lstStyle>
          <a:p>
            <a:pPr lvl="0"/>
            <a:r>
              <a:rPr lang="en-US"/>
              <a:t>Edit Master text styles</a:t>
            </a:r>
          </a:p>
          <a:p>
            <a:pPr lvl="1"/>
            <a:r>
              <a:rPr lang="en-US"/>
              <a:t>Second level</a:t>
            </a:r>
          </a:p>
          <a:p>
            <a:pPr lvl="2"/>
            <a:r>
              <a:rPr lang="en-US"/>
              <a:t>Third level</a:t>
            </a:r>
          </a:p>
        </p:txBody>
      </p:sp>
      <p:pic>
        <p:nvPicPr>
          <p:cNvPr id="3" name="Picture 2">
            <a:extLst>
              <a:ext uri="{FF2B5EF4-FFF2-40B4-BE49-F238E27FC236}">
                <a16:creationId xmlns:a16="http://schemas.microsoft.com/office/drawing/2014/main" id="{0C67BE35-4283-FC22-2DF1-9BAE77625F2F}"/>
              </a:ext>
            </a:extLst>
          </p:cNvPr>
          <p:cNvPicPr>
            <a:picLocks noChangeAspect="1"/>
          </p:cNvPicPr>
          <p:nvPr userDrawn="1"/>
        </p:nvPicPr>
        <p:blipFill>
          <a:blip r:embed="rId3"/>
          <a:stretch>
            <a:fillRect/>
          </a:stretch>
        </p:blipFill>
        <p:spPr>
          <a:xfrm>
            <a:off x="9350375" y="214270"/>
            <a:ext cx="3086100" cy="1092200"/>
          </a:xfrm>
          <a:prstGeom prst="rect">
            <a:avLst/>
          </a:prstGeom>
        </p:spPr>
      </p:pic>
      <p:sp>
        <p:nvSpPr>
          <p:cNvPr id="8" name="object 10">
            <a:extLst>
              <a:ext uri="{FF2B5EF4-FFF2-40B4-BE49-F238E27FC236}">
                <a16:creationId xmlns:a16="http://schemas.microsoft.com/office/drawing/2014/main" id="{C02CC332-457D-2159-182F-CF67A980D719}"/>
              </a:ext>
            </a:extLst>
          </p:cNvPr>
          <p:cNvSpPr txBox="1"/>
          <p:nvPr userDrawn="1"/>
        </p:nvSpPr>
        <p:spPr>
          <a:xfrm>
            <a:off x="9732132" y="6592734"/>
            <a:ext cx="2684147" cy="2000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baseline="0" dirty="0">
                <a:solidFill>
                  <a:schemeClr val="tx1"/>
                </a:solidFill>
              </a:rPr>
              <a:t>@</a:t>
            </a:r>
            <a:r>
              <a:rPr spc="-65" baseline="0" dirty="0">
                <a:solidFill>
                  <a:schemeClr val="tx1"/>
                </a:solidFill>
              </a:rPr>
              <a:t> </a:t>
            </a:r>
            <a:r>
              <a:rPr spc="-50" baseline="0" dirty="0">
                <a:solidFill>
                  <a:schemeClr val="tx1"/>
                </a:solidFill>
              </a:rPr>
              <a:t>202</a:t>
            </a:r>
            <a:r>
              <a:rPr lang="en-US" spc="-50" baseline="0" dirty="0">
                <a:solidFill>
                  <a:schemeClr val="tx1"/>
                </a:solidFill>
              </a:rPr>
              <a:t>4</a:t>
            </a:r>
            <a:r>
              <a:rPr spc="-65" baseline="0" dirty="0">
                <a:solidFill>
                  <a:schemeClr val="tx1"/>
                </a:solidFill>
              </a:rPr>
              <a:t> </a:t>
            </a:r>
            <a:r>
              <a:rPr spc="60" baseline="0" dirty="0">
                <a:solidFill>
                  <a:schemeClr val="tx1"/>
                </a:solidFill>
              </a:rPr>
              <a:t>Dynamic</a:t>
            </a:r>
            <a:r>
              <a:rPr spc="-65" baseline="0" dirty="0">
                <a:solidFill>
                  <a:schemeClr val="tx1"/>
                </a:solidFill>
              </a:rPr>
              <a:t> </a:t>
            </a:r>
            <a:r>
              <a:rPr spc="40" baseline="0" dirty="0">
                <a:solidFill>
                  <a:schemeClr val="tx1"/>
                </a:solidFill>
              </a:rPr>
              <a:t>Communities</a:t>
            </a:r>
          </a:p>
        </p:txBody>
      </p:sp>
    </p:spTree>
    <p:extLst>
      <p:ext uri="{BB962C8B-B14F-4D97-AF65-F5344CB8AC3E}">
        <p14:creationId xmlns:p14="http://schemas.microsoft.com/office/powerpoint/2010/main" val="3788838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7" name="Picture 6" descr="A high angle view of a city&#10;&#10;Description automatically generated">
            <a:extLst>
              <a:ext uri="{FF2B5EF4-FFF2-40B4-BE49-F238E27FC236}">
                <a16:creationId xmlns:a16="http://schemas.microsoft.com/office/drawing/2014/main" id="{533209B7-55E9-4A43-4672-C53528ED1670}"/>
              </a:ext>
            </a:extLst>
          </p:cNvPr>
          <p:cNvPicPr>
            <a:picLocks noChangeAspect="1"/>
          </p:cNvPicPr>
          <p:nvPr userDrawn="1"/>
        </p:nvPicPr>
        <p:blipFill rotWithShape="1">
          <a:blip r:embed="rId2">
            <a:alphaModFix amt="50000"/>
          </a:blip>
          <a:srcRect t="15501"/>
          <a:stretch/>
        </p:blipFill>
        <p:spPr>
          <a:xfrm>
            <a:off x="7937" y="0"/>
            <a:ext cx="12428538" cy="6994525"/>
          </a:xfrm>
          <a:prstGeom prst="rect">
            <a:avLst/>
          </a:prstGeom>
        </p:spPr>
      </p:pic>
      <p:sp>
        <p:nvSpPr>
          <p:cNvPr id="4" name="Text Box 3">
            <a:extLst>
              <a:ext uri="{FF2B5EF4-FFF2-40B4-BE49-F238E27FC236}">
                <a16:creationId xmlns:a16="http://schemas.microsoft.com/office/drawing/2014/main" id="{11FC0C72-737D-446E-3EBF-97A33E71CB20}"/>
              </a:ext>
            </a:extLst>
          </p:cNvPr>
          <p:cNvSpPr txBox="1">
            <a:spLocks noChangeArrowheads="1"/>
          </p:cNvSpPr>
          <p:nvPr userDrawn="1"/>
        </p:nvSpPr>
        <p:spPr bwMode="blackWhite">
          <a:xfrm>
            <a:off x="274637" y="6469062"/>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90" eaLnBrk="0" hangingPunct="0"/>
            <a:r>
              <a:rPr lang="en-US" sz="7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2024 Dynamic Communities. All rights reserved. </a:t>
            </a:r>
          </a:p>
        </p:txBody>
      </p:sp>
      <p:pic>
        <p:nvPicPr>
          <p:cNvPr id="5" name="Picture 4">
            <a:extLst>
              <a:ext uri="{FF2B5EF4-FFF2-40B4-BE49-F238E27FC236}">
                <a16:creationId xmlns:a16="http://schemas.microsoft.com/office/drawing/2014/main" id="{F8549DF6-554F-15DB-5AC4-13BD037780F1}"/>
              </a:ext>
            </a:extLst>
          </p:cNvPr>
          <p:cNvPicPr>
            <a:picLocks noChangeAspect="1"/>
          </p:cNvPicPr>
          <p:nvPr userDrawn="1"/>
        </p:nvPicPr>
        <p:blipFill>
          <a:blip r:embed="rId3"/>
          <a:stretch>
            <a:fillRect/>
          </a:stretch>
        </p:blipFill>
        <p:spPr>
          <a:xfrm>
            <a:off x="2131674" y="2143331"/>
            <a:ext cx="8173126" cy="1892300"/>
          </a:xfrm>
          <a:prstGeom prst="rect">
            <a:avLst/>
          </a:prstGeom>
        </p:spPr>
      </p:pic>
    </p:spTree>
    <p:extLst>
      <p:ext uri="{BB962C8B-B14F-4D97-AF65-F5344CB8AC3E}">
        <p14:creationId xmlns:p14="http://schemas.microsoft.com/office/powerpoint/2010/main" val="7180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Title Only">
    <p:bg>
      <p:bgPr>
        <a:solidFill>
          <a:schemeClr val="bg1"/>
        </a:solidFill>
        <a:effectLst/>
      </p:bgPr>
    </p:bg>
    <p:spTree>
      <p:nvGrpSpPr>
        <p:cNvPr id="1" name=""/>
        <p:cNvGrpSpPr/>
        <p:nvPr/>
      </p:nvGrpSpPr>
      <p:grpSpPr>
        <a:xfrm>
          <a:off x="0" y="0"/>
          <a:ext cx="0" cy="0"/>
          <a:chOff x="0" y="0"/>
          <a:chExt cx="0" cy="0"/>
        </a:xfrm>
      </p:grpSpPr>
      <p:pic>
        <p:nvPicPr>
          <p:cNvPr id="5" name="Picture 4" descr="A blue and orange corner with a white background&#10;&#10;Description automatically generated">
            <a:extLst>
              <a:ext uri="{FF2B5EF4-FFF2-40B4-BE49-F238E27FC236}">
                <a16:creationId xmlns:a16="http://schemas.microsoft.com/office/drawing/2014/main" id="{BEEECAA6-750A-CF5C-2442-E0417ADF89E7}"/>
              </a:ext>
            </a:extLst>
          </p:cNvPr>
          <p:cNvPicPr>
            <a:picLocks noChangeAspect="1"/>
          </p:cNvPicPr>
          <p:nvPr userDrawn="1"/>
        </p:nvPicPr>
        <p:blipFill>
          <a:blip r:embed="rId2"/>
          <a:stretch>
            <a:fillRect/>
          </a:stretch>
        </p:blipFill>
        <p:spPr>
          <a:xfrm>
            <a:off x="-1" y="1090"/>
            <a:ext cx="12436475" cy="6992344"/>
          </a:xfrm>
          <a:prstGeom prst="rect">
            <a:avLst/>
          </a:prstGeom>
        </p:spPr>
      </p:pic>
      <p:sp>
        <p:nvSpPr>
          <p:cNvPr id="2" name="Title 1">
            <a:extLst>
              <a:ext uri="{FF2B5EF4-FFF2-40B4-BE49-F238E27FC236}">
                <a16:creationId xmlns:a16="http://schemas.microsoft.com/office/drawing/2014/main" id="{285488C3-1EA5-3614-1946-6015D751C86D}"/>
              </a:ext>
            </a:extLst>
          </p:cNvPr>
          <p:cNvSpPr>
            <a:spLocks noGrp="1"/>
          </p:cNvSpPr>
          <p:nvPr>
            <p:ph type="title" hasCustomPrompt="1"/>
          </p:nvPr>
        </p:nvSpPr>
        <p:spPr>
          <a:xfrm>
            <a:off x="672129" y="1935162"/>
            <a:ext cx="6077634" cy="1351952"/>
          </a:xfrm>
          <a:ln>
            <a:noFill/>
          </a:ln>
        </p:spPr>
        <p:txBody>
          <a:bodyPr/>
          <a:lstStyle>
            <a:lvl1pPr>
              <a:defRPr sz="4400" b="1" i="0" baseline="0">
                <a:solidFill>
                  <a:srgbClr val="1E275C"/>
                </a:solidFill>
                <a:latin typeface="Segoe" panose="020B0502040200020203" pitchFamily="34" charset="77"/>
              </a:defRPr>
            </a:lvl1pPr>
          </a:lstStyle>
          <a:p>
            <a:r>
              <a:rPr lang="en-US"/>
              <a:t>Session Title</a:t>
            </a:r>
          </a:p>
        </p:txBody>
      </p:sp>
      <p:sp>
        <p:nvSpPr>
          <p:cNvPr id="3" name="Slide Number Placeholder 2">
            <a:extLst>
              <a:ext uri="{FF2B5EF4-FFF2-40B4-BE49-F238E27FC236}">
                <a16:creationId xmlns:a16="http://schemas.microsoft.com/office/drawing/2014/main" id="{15F30869-1BD4-D9D2-CE84-B199E855DE94}"/>
              </a:ext>
            </a:extLst>
          </p:cNvPr>
          <p:cNvSpPr>
            <a:spLocks noGrp="1"/>
          </p:cNvSpPr>
          <p:nvPr>
            <p:ph type="sldNum" sz="quarter" idx="10"/>
          </p:nvPr>
        </p:nvSpPr>
        <p:spPr/>
        <p:txBody>
          <a:bodyPr/>
          <a:lstStyle/>
          <a:p>
            <a:fld id="{86CB4B4D-7CA3-9044-876B-883B54F8677D}" type="slidenum">
              <a:rPr lang="en-US" smtClean="0"/>
              <a:t>‹#›</a:t>
            </a:fld>
            <a:endParaRPr lang="en-US"/>
          </a:p>
        </p:txBody>
      </p:sp>
      <p:sp>
        <p:nvSpPr>
          <p:cNvPr id="8" name="object 9">
            <a:extLst>
              <a:ext uri="{FF2B5EF4-FFF2-40B4-BE49-F238E27FC236}">
                <a16:creationId xmlns:a16="http://schemas.microsoft.com/office/drawing/2014/main" id="{EEE12B02-F83C-EE22-51AA-8DB85C11B023}"/>
              </a:ext>
            </a:extLst>
          </p:cNvPr>
          <p:cNvSpPr txBox="1"/>
          <p:nvPr userDrawn="1"/>
        </p:nvSpPr>
        <p:spPr>
          <a:xfrm>
            <a:off x="466368" y="652823"/>
            <a:ext cx="7316918" cy="7386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r>
              <a:rPr lang="en-US" sz="2400">
                <a:latin typeface="Poppins" panose="00000500000000000000" pitchFamily="2" charset="0"/>
                <a:cs typeface="Poppins" panose="00000500000000000000" pitchFamily="2" charset="0"/>
              </a:rPr>
              <a:t>The largest independent innovation, education, and training event for Microsoft Biz Apps</a:t>
            </a:r>
          </a:p>
        </p:txBody>
      </p:sp>
      <p:sp>
        <p:nvSpPr>
          <p:cNvPr id="10" name="object 4">
            <a:extLst>
              <a:ext uri="{FF2B5EF4-FFF2-40B4-BE49-F238E27FC236}">
                <a16:creationId xmlns:a16="http://schemas.microsoft.com/office/drawing/2014/main" id="{B3D165BB-366E-FF38-B8DA-3AF941C1841F}"/>
              </a:ext>
            </a:extLst>
          </p:cNvPr>
          <p:cNvSpPr/>
          <p:nvPr userDrawn="1"/>
        </p:nvSpPr>
        <p:spPr>
          <a:xfrm>
            <a:off x="431123" y="2331509"/>
            <a:ext cx="96228" cy="494787"/>
          </a:xfrm>
          <a:prstGeom prst="rect">
            <a:avLst/>
          </a:prstGeom>
          <a:solidFill>
            <a:srgbClr val="E88C24"/>
          </a:solidFill>
          <a:ln w="12700">
            <a:miter lim="400000"/>
          </a:ln>
        </p:spPr>
        <p:txBody>
          <a:bodyPr lIns="46629" rIns="46629"/>
          <a:lstStyle/>
          <a:p>
            <a:endParaRPr sz="1836"/>
          </a:p>
        </p:txBody>
      </p:sp>
      <p:sp>
        <p:nvSpPr>
          <p:cNvPr id="11" name="object 10">
            <a:extLst>
              <a:ext uri="{FF2B5EF4-FFF2-40B4-BE49-F238E27FC236}">
                <a16:creationId xmlns:a16="http://schemas.microsoft.com/office/drawing/2014/main" id="{8B820B61-2594-56BE-784C-A8565846E223}"/>
              </a:ext>
            </a:extLst>
          </p:cNvPr>
          <p:cNvSpPr txBox="1"/>
          <p:nvPr userDrawn="1"/>
        </p:nvSpPr>
        <p:spPr>
          <a:xfrm>
            <a:off x="2446337" y="6760838"/>
            <a:ext cx="2737970" cy="20809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953">
              <a:spcBef>
                <a:spcPts val="102"/>
              </a:spcBef>
              <a:defRPr sz="1300" spc="215">
                <a:solidFill>
                  <a:srgbClr val="3C474C"/>
                </a:solidFill>
                <a:latin typeface="Lucida Sans Unicode"/>
                <a:ea typeface="Lucida Sans Unicode"/>
                <a:cs typeface="Lucida Sans Unicode"/>
                <a:sym typeface="Lucida Sans Unicode"/>
              </a:defRPr>
            </a:pPr>
            <a:r>
              <a:rPr sz="1326" baseline="0">
                <a:solidFill>
                  <a:schemeClr val="bg1"/>
                </a:solidFill>
              </a:rPr>
              <a:t>@</a:t>
            </a:r>
            <a:r>
              <a:rPr sz="1326" spc="-66" baseline="0">
                <a:solidFill>
                  <a:schemeClr val="bg1"/>
                </a:solidFill>
              </a:rPr>
              <a:t> </a:t>
            </a:r>
            <a:r>
              <a:rPr sz="1326" spc="-51" baseline="0">
                <a:solidFill>
                  <a:schemeClr val="bg1"/>
                </a:solidFill>
              </a:rPr>
              <a:t>202</a:t>
            </a:r>
            <a:r>
              <a:rPr lang="en-US" sz="1326" spc="-51" baseline="0">
                <a:solidFill>
                  <a:schemeClr val="bg1"/>
                </a:solidFill>
              </a:rPr>
              <a:t>4</a:t>
            </a:r>
            <a:r>
              <a:rPr sz="1326" spc="-66" baseline="0">
                <a:solidFill>
                  <a:schemeClr val="bg1"/>
                </a:solidFill>
              </a:rPr>
              <a:t> </a:t>
            </a:r>
            <a:r>
              <a:rPr sz="1326" spc="61" baseline="0">
                <a:solidFill>
                  <a:schemeClr val="bg1"/>
                </a:solidFill>
              </a:rPr>
              <a:t>Dynamic</a:t>
            </a:r>
            <a:r>
              <a:rPr sz="1326" spc="-66" baseline="0">
                <a:solidFill>
                  <a:schemeClr val="bg1"/>
                </a:solidFill>
              </a:rPr>
              <a:t> </a:t>
            </a:r>
            <a:r>
              <a:rPr sz="1326" spc="41" baseline="0">
                <a:solidFill>
                  <a:schemeClr val="bg1"/>
                </a:solidFill>
              </a:rPr>
              <a:t>Communities</a:t>
            </a:r>
          </a:p>
        </p:txBody>
      </p:sp>
      <p:pic>
        <p:nvPicPr>
          <p:cNvPr id="4" name="Picture 3">
            <a:extLst>
              <a:ext uri="{FF2B5EF4-FFF2-40B4-BE49-F238E27FC236}">
                <a16:creationId xmlns:a16="http://schemas.microsoft.com/office/drawing/2014/main" id="{5B809A18-CADB-A7A0-34E2-48FA8D75A153}"/>
              </a:ext>
            </a:extLst>
          </p:cNvPr>
          <p:cNvPicPr>
            <a:picLocks noChangeAspect="1"/>
          </p:cNvPicPr>
          <p:nvPr userDrawn="1"/>
        </p:nvPicPr>
        <p:blipFill>
          <a:blip r:embed="rId3"/>
          <a:stretch>
            <a:fillRect/>
          </a:stretch>
        </p:blipFill>
        <p:spPr>
          <a:xfrm>
            <a:off x="9350375" y="214270"/>
            <a:ext cx="3086100" cy="1092200"/>
          </a:xfrm>
          <a:prstGeom prst="rect">
            <a:avLst/>
          </a:prstGeom>
        </p:spPr>
      </p:pic>
    </p:spTree>
    <p:extLst>
      <p:ext uri="{BB962C8B-B14F-4D97-AF65-F5344CB8AC3E}">
        <p14:creationId xmlns:p14="http://schemas.microsoft.com/office/powerpoint/2010/main" val="72004230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Agenda">
    <p:bg>
      <p:bgPr>
        <a:solidFill>
          <a:schemeClr val="bg1"/>
        </a:solidFill>
        <a:effectLst/>
      </p:bgPr>
    </p:bg>
    <p:spTree>
      <p:nvGrpSpPr>
        <p:cNvPr id="1" name=""/>
        <p:cNvGrpSpPr/>
        <p:nvPr/>
      </p:nvGrpSpPr>
      <p:grpSpPr>
        <a:xfrm>
          <a:off x="0" y="0"/>
          <a:ext cx="0" cy="0"/>
          <a:chOff x="0" y="0"/>
          <a:chExt cx="0" cy="0"/>
        </a:xfrm>
      </p:grpSpPr>
      <p:pic>
        <p:nvPicPr>
          <p:cNvPr id="5" name="Picture 4" descr="A blue and orange corner with a white background&#10;&#10;Description automatically generated">
            <a:extLst>
              <a:ext uri="{FF2B5EF4-FFF2-40B4-BE49-F238E27FC236}">
                <a16:creationId xmlns:a16="http://schemas.microsoft.com/office/drawing/2014/main" id="{24F3BB27-192C-2308-5616-9A66200D01EA}"/>
              </a:ext>
            </a:extLst>
          </p:cNvPr>
          <p:cNvPicPr>
            <a:picLocks noChangeAspect="1"/>
          </p:cNvPicPr>
          <p:nvPr userDrawn="1"/>
        </p:nvPicPr>
        <p:blipFill>
          <a:blip r:embed="rId2"/>
          <a:stretch>
            <a:fillRect/>
          </a:stretch>
        </p:blipFill>
        <p:spPr>
          <a:xfrm>
            <a:off x="-1" y="1089"/>
            <a:ext cx="12423307" cy="6984941"/>
          </a:xfrm>
          <a:prstGeom prst="rect">
            <a:avLst/>
          </a:prstGeom>
        </p:spPr>
      </p:pic>
      <p:sp>
        <p:nvSpPr>
          <p:cNvPr id="10" name="object 10">
            <a:extLst>
              <a:ext uri="{FF2B5EF4-FFF2-40B4-BE49-F238E27FC236}">
                <a16:creationId xmlns:a16="http://schemas.microsoft.com/office/drawing/2014/main" id="{AA4E1C05-C18C-5999-ACBA-01155639006B}"/>
              </a:ext>
            </a:extLst>
          </p:cNvPr>
          <p:cNvSpPr txBox="1"/>
          <p:nvPr userDrawn="1"/>
        </p:nvSpPr>
        <p:spPr>
          <a:xfrm>
            <a:off x="9685337" y="6637374"/>
            <a:ext cx="2737970" cy="20809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953">
              <a:spcBef>
                <a:spcPts val="102"/>
              </a:spcBef>
              <a:defRPr sz="1300" spc="215">
                <a:solidFill>
                  <a:srgbClr val="3C474C"/>
                </a:solidFill>
                <a:latin typeface="Lucida Sans Unicode"/>
                <a:ea typeface="Lucida Sans Unicode"/>
                <a:cs typeface="Lucida Sans Unicode"/>
                <a:sym typeface="Lucida Sans Unicode"/>
              </a:defRPr>
            </a:pPr>
            <a:r>
              <a:rPr sz="1326" baseline="0" dirty="0">
                <a:solidFill>
                  <a:schemeClr val="bg1"/>
                </a:solidFill>
              </a:rPr>
              <a:t>@</a:t>
            </a:r>
            <a:r>
              <a:rPr sz="1326" spc="-66" baseline="0" dirty="0">
                <a:solidFill>
                  <a:schemeClr val="bg1"/>
                </a:solidFill>
              </a:rPr>
              <a:t> </a:t>
            </a:r>
            <a:r>
              <a:rPr sz="1326" spc="-51" baseline="0" dirty="0">
                <a:solidFill>
                  <a:schemeClr val="bg1"/>
                </a:solidFill>
              </a:rPr>
              <a:t>202</a:t>
            </a:r>
            <a:r>
              <a:rPr lang="en-US" sz="1326" spc="-51" baseline="0" dirty="0">
                <a:solidFill>
                  <a:schemeClr val="bg1"/>
                </a:solidFill>
              </a:rPr>
              <a:t>4</a:t>
            </a:r>
            <a:r>
              <a:rPr sz="1326" spc="-66" baseline="0" dirty="0">
                <a:solidFill>
                  <a:schemeClr val="bg1"/>
                </a:solidFill>
              </a:rPr>
              <a:t> </a:t>
            </a:r>
            <a:r>
              <a:rPr sz="1326" spc="61" baseline="0" dirty="0">
                <a:solidFill>
                  <a:schemeClr val="bg1"/>
                </a:solidFill>
              </a:rPr>
              <a:t>Dynamic</a:t>
            </a:r>
            <a:r>
              <a:rPr sz="1326" spc="-66" baseline="0" dirty="0">
                <a:solidFill>
                  <a:schemeClr val="bg1"/>
                </a:solidFill>
              </a:rPr>
              <a:t> </a:t>
            </a:r>
            <a:r>
              <a:rPr sz="1326" spc="41" baseline="0" dirty="0">
                <a:solidFill>
                  <a:schemeClr val="bg1"/>
                </a:solidFill>
              </a:rPr>
              <a:t>Communities</a:t>
            </a:r>
          </a:p>
        </p:txBody>
      </p:sp>
      <p:sp>
        <p:nvSpPr>
          <p:cNvPr id="3" name="Slide Number Placeholder 2">
            <a:extLst>
              <a:ext uri="{FF2B5EF4-FFF2-40B4-BE49-F238E27FC236}">
                <a16:creationId xmlns:a16="http://schemas.microsoft.com/office/drawing/2014/main" id="{D18FB400-37E7-74B2-ACB9-7ED56CD5FDD0}"/>
              </a:ext>
            </a:extLst>
          </p:cNvPr>
          <p:cNvSpPr>
            <a:spLocks noGrp="1"/>
          </p:cNvSpPr>
          <p:nvPr>
            <p:ph type="sldNum" sz="quarter" idx="10"/>
          </p:nvPr>
        </p:nvSpPr>
        <p:spPr/>
        <p:txBody>
          <a:bodyPr/>
          <a:lstStyle/>
          <a:p>
            <a:fld id="{86CB4B4D-7CA3-9044-876B-883B54F8677D}" type="slidenum">
              <a:rPr lang="en-US" smtClean="0"/>
              <a:t>‹#›</a:t>
            </a:fld>
            <a:endParaRPr lang="en-US"/>
          </a:p>
        </p:txBody>
      </p:sp>
      <p:sp>
        <p:nvSpPr>
          <p:cNvPr id="9" name="object 10">
            <a:extLst>
              <a:ext uri="{FF2B5EF4-FFF2-40B4-BE49-F238E27FC236}">
                <a16:creationId xmlns:a16="http://schemas.microsoft.com/office/drawing/2014/main" id="{1ABBA802-E452-2AFC-E7D9-86DF60B7192F}"/>
              </a:ext>
            </a:extLst>
          </p:cNvPr>
          <p:cNvSpPr/>
          <p:nvPr userDrawn="1"/>
        </p:nvSpPr>
        <p:spPr>
          <a:xfrm>
            <a:off x="580899" y="745163"/>
            <a:ext cx="96228" cy="494786"/>
          </a:xfrm>
          <a:prstGeom prst="rect">
            <a:avLst/>
          </a:prstGeom>
          <a:solidFill>
            <a:srgbClr val="E88C24"/>
          </a:solidFill>
          <a:ln w="12700">
            <a:miter lim="400000"/>
          </a:ln>
        </p:spPr>
        <p:txBody>
          <a:bodyPr lIns="46629" rIns="46629"/>
          <a:lstStyle/>
          <a:p>
            <a:endParaRPr sz="1836"/>
          </a:p>
        </p:txBody>
      </p:sp>
      <p:sp>
        <p:nvSpPr>
          <p:cNvPr id="11" name="Text Placeholder 10">
            <a:extLst>
              <a:ext uri="{FF2B5EF4-FFF2-40B4-BE49-F238E27FC236}">
                <a16:creationId xmlns:a16="http://schemas.microsoft.com/office/drawing/2014/main" id="{C1A45573-240E-43E8-215E-27DACC27BEDA}"/>
              </a:ext>
            </a:extLst>
          </p:cNvPr>
          <p:cNvSpPr>
            <a:spLocks noGrp="1"/>
          </p:cNvSpPr>
          <p:nvPr>
            <p:ph type="body" sz="quarter" idx="11" hasCustomPrompt="1"/>
          </p:nvPr>
        </p:nvSpPr>
        <p:spPr>
          <a:xfrm>
            <a:off x="774041" y="1672535"/>
            <a:ext cx="4852788" cy="4632253"/>
          </a:xfrm>
        </p:spPr>
        <p:txBody>
          <a:bodyPr/>
          <a:lstStyle>
            <a:lvl1pPr marL="291436" indent="-291436">
              <a:buClr>
                <a:srgbClr val="E88C23"/>
              </a:buClr>
              <a:buSzPct val="110000"/>
              <a:buFont typeface="Arial" panose="020B0604020202020204" pitchFamily="34" charset="0"/>
              <a:buChar char="•"/>
              <a:defRPr sz="1800" baseline="0">
                <a:latin typeface="Verdana" panose="020B0604030504040204" pitchFamily="34" charset="0"/>
                <a:ea typeface="Verdana" panose="020B0604030504040204" pitchFamily="34" charset="0"/>
                <a:cs typeface="Verdana" panose="020B0604030504040204" pitchFamily="34" charset="0"/>
              </a:defRPr>
            </a:lvl1pPr>
            <a:lvl2pPr marL="291436" indent="-291436">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2pPr>
            <a:lvl3pPr marL="291436" indent="-291436">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3pPr>
            <a:lvl4pPr marL="291436" indent="-291436">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4pPr>
            <a:lvl5pPr marL="291436" indent="-291436">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Agenda items</a:t>
            </a:r>
          </a:p>
        </p:txBody>
      </p:sp>
      <p:sp>
        <p:nvSpPr>
          <p:cNvPr id="13" name="TextBox 12">
            <a:extLst>
              <a:ext uri="{FF2B5EF4-FFF2-40B4-BE49-F238E27FC236}">
                <a16:creationId xmlns:a16="http://schemas.microsoft.com/office/drawing/2014/main" id="{80358E50-23C2-0424-524F-699C343C65C3}"/>
              </a:ext>
            </a:extLst>
          </p:cNvPr>
          <p:cNvSpPr txBox="1"/>
          <p:nvPr userDrawn="1"/>
        </p:nvSpPr>
        <p:spPr>
          <a:xfrm>
            <a:off x="774041" y="628494"/>
            <a:ext cx="2936625" cy="7345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6629" tIns="46629" rIns="46629" bIns="46629" numCol="1" spcCol="38100" rtlCol="0" anchor="t">
            <a:spAutoFit/>
          </a:bodyPr>
          <a:lstStyle/>
          <a:p>
            <a:pPr marL="0" marR="0" indent="0" algn="l" defTabSz="932597" rtl="0" fontAlgn="auto" latinLnBrk="0" hangingPunct="0">
              <a:lnSpc>
                <a:spcPct val="100000"/>
              </a:lnSpc>
              <a:spcBef>
                <a:spcPts val="0"/>
              </a:spcBef>
              <a:spcAft>
                <a:spcPts val="0"/>
              </a:spcAft>
              <a:buClrTx/>
              <a:buSzTx/>
              <a:buFontTx/>
              <a:buNone/>
              <a:tabLst/>
            </a:pPr>
            <a:r>
              <a:rPr kumimoji="0" lang="en-US" sz="4080" b="1" i="0" u="none" strike="noStrike" cap="none" spc="0" normalizeH="0" baseline="0">
                <a:ln>
                  <a:noFill/>
                </a:ln>
                <a:solidFill>
                  <a:srgbClr val="273472"/>
                </a:solidFill>
                <a:effectLst/>
                <a:uFillTx/>
                <a:latin typeface="Verdana" panose="020B0604030504040204" pitchFamily="34" charset="0"/>
                <a:ea typeface="Verdana" panose="020B0604030504040204" pitchFamily="34" charset="0"/>
                <a:cs typeface="Verdana" panose="020B0604030504040204" pitchFamily="34" charset="0"/>
                <a:sym typeface="Calibri"/>
              </a:rPr>
              <a:t>Agenda</a:t>
            </a:r>
          </a:p>
        </p:txBody>
      </p:sp>
      <p:pic>
        <p:nvPicPr>
          <p:cNvPr id="2" name="Picture 1">
            <a:extLst>
              <a:ext uri="{FF2B5EF4-FFF2-40B4-BE49-F238E27FC236}">
                <a16:creationId xmlns:a16="http://schemas.microsoft.com/office/drawing/2014/main" id="{CDF96BD7-A0D0-5697-E23A-C8FAF10B28E9}"/>
              </a:ext>
            </a:extLst>
          </p:cNvPr>
          <p:cNvPicPr>
            <a:picLocks noChangeAspect="1"/>
          </p:cNvPicPr>
          <p:nvPr userDrawn="1"/>
        </p:nvPicPr>
        <p:blipFill>
          <a:blip r:embed="rId3"/>
          <a:stretch>
            <a:fillRect/>
          </a:stretch>
        </p:blipFill>
        <p:spPr>
          <a:xfrm>
            <a:off x="9350375" y="214270"/>
            <a:ext cx="3086100" cy="1092200"/>
          </a:xfrm>
          <a:prstGeom prst="rect">
            <a:avLst/>
          </a:prstGeom>
        </p:spPr>
      </p:pic>
    </p:spTree>
    <p:extLst>
      <p:ext uri="{BB962C8B-B14F-4D97-AF65-F5344CB8AC3E}">
        <p14:creationId xmlns:p14="http://schemas.microsoft.com/office/powerpoint/2010/main" val="181710664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9C52D-7A32-0C55-6FB2-F0247B91929A}"/>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7564D3-A5F1-E105-364A-C71B92B5B525}"/>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479808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tx1"/>
        </a:solidFill>
        <a:effectLst/>
      </p:bgPr>
    </p:bg>
    <p:spTree>
      <p:nvGrpSpPr>
        <p:cNvPr id="1" name=""/>
        <p:cNvGrpSpPr/>
        <p:nvPr/>
      </p:nvGrpSpPr>
      <p:grpSpPr>
        <a:xfrm>
          <a:off x="0" y="0"/>
          <a:ext cx="0" cy="0"/>
          <a:chOff x="0" y="0"/>
          <a:chExt cx="0" cy="0"/>
        </a:xfrm>
      </p:grpSpPr>
      <p:pic>
        <p:nvPicPr>
          <p:cNvPr id="3" name="Picture 2" descr="A close-up of a blue and orange background&#10;&#10;Description automatically generated">
            <a:extLst>
              <a:ext uri="{FF2B5EF4-FFF2-40B4-BE49-F238E27FC236}">
                <a16:creationId xmlns:a16="http://schemas.microsoft.com/office/drawing/2014/main" id="{9224F3D1-7667-F5A2-6FAB-1EBA7C0F8F63}"/>
              </a:ext>
            </a:extLst>
          </p:cNvPr>
          <p:cNvPicPr>
            <a:picLocks noChangeAspect="1"/>
          </p:cNvPicPr>
          <p:nvPr userDrawn="1"/>
        </p:nvPicPr>
        <p:blipFill>
          <a:blip r:embed="rId2"/>
          <a:stretch>
            <a:fillRect/>
          </a:stretch>
        </p:blipFill>
        <p:spPr>
          <a:xfrm>
            <a:off x="-1" y="0"/>
            <a:ext cx="12436475" cy="6993434"/>
          </a:xfrm>
          <a:prstGeom prst="rect">
            <a:avLst/>
          </a:prstGeom>
        </p:spPr>
      </p:pic>
      <p:sp>
        <p:nvSpPr>
          <p:cNvPr id="5" name="Title Placeholder 1">
            <a:extLst>
              <a:ext uri="{FF2B5EF4-FFF2-40B4-BE49-F238E27FC236}">
                <a16:creationId xmlns:a16="http://schemas.microsoft.com/office/drawing/2014/main" id="{8647BE7B-65E1-0320-C8A6-9B9EC05A5B0F}"/>
              </a:ext>
            </a:extLst>
          </p:cNvPr>
          <p:cNvSpPr>
            <a:spLocks noGrp="1"/>
          </p:cNvSpPr>
          <p:nvPr>
            <p:ph type="title"/>
          </p:nvPr>
        </p:nvSpPr>
        <p:spPr>
          <a:xfrm>
            <a:off x="732153" y="765713"/>
            <a:ext cx="10972484" cy="712249"/>
          </a:xfrm>
          <a:prstGeom prst="rect">
            <a:avLst/>
          </a:prstGeom>
        </p:spPr>
        <p:txBody>
          <a:bodyPr vert="horz" wrap="square" lIns="146304" tIns="91440" rIns="146304" bIns="91440" rtlCol="0" anchor="ctr">
            <a:noAutofit/>
          </a:bodyPr>
          <a:lstStyle>
            <a:lvl1pPr>
              <a:defRPr sz="4400" b="1" i="0" baseline="0">
                <a:solidFill>
                  <a:srgbClr val="1E275C"/>
                </a:solidFill>
                <a:latin typeface="Segoe" panose="020B0502040200020203" pitchFamily="34" charset="77"/>
              </a:defRPr>
            </a:lvl1pPr>
          </a:lstStyle>
          <a:p>
            <a:r>
              <a:rPr lang="en-US"/>
              <a:t>Click to edit Master title style</a:t>
            </a:r>
          </a:p>
        </p:txBody>
      </p:sp>
      <p:sp>
        <p:nvSpPr>
          <p:cNvPr id="8" name="Text Placeholder 3">
            <a:extLst>
              <a:ext uri="{FF2B5EF4-FFF2-40B4-BE49-F238E27FC236}">
                <a16:creationId xmlns:a16="http://schemas.microsoft.com/office/drawing/2014/main" id="{9389485E-3748-70B7-6A15-7D7BC8C67FFD}"/>
              </a:ext>
            </a:extLst>
          </p:cNvPr>
          <p:cNvSpPr>
            <a:spLocks noGrp="1"/>
          </p:cNvSpPr>
          <p:nvPr>
            <p:ph idx="1"/>
          </p:nvPr>
        </p:nvSpPr>
        <p:spPr>
          <a:xfrm>
            <a:off x="731836" y="1668462"/>
            <a:ext cx="10972485" cy="4190999"/>
          </a:xfrm>
          <a:prstGeom prst="rect">
            <a:avLst/>
          </a:prstGeom>
        </p:spPr>
        <p:txBody>
          <a:bodyPr vert="horz" wrap="square" lIns="146304" tIns="91440" rIns="146304" bIns="91440" rtlCol="0">
            <a:noAutofit/>
          </a:bodyPr>
          <a:lstStyle>
            <a:lvl1pPr>
              <a:defRPr baseline="0">
                <a:solidFill>
                  <a:schemeClr val="bg1">
                    <a:lumMod val="50000"/>
                  </a:schemeClr>
                </a:solidFill>
              </a:defRPr>
            </a:lvl1pPr>
            <a:lvl2pPr>
              <a:defRPr baseline="0">
                <a:solidFill>
                  <a:schemeClr val="bg1">
                    <a:lumMod val="50000"/>
                  </a:schemeClr>
                </a:solidFill>
              </a:defRPr>
            </a:lvl2pPr>
            <a:lvl3pPr>
              <a:defRPr baseline="0">
                <a:solidFill>
                  <a:schemeClr val="bg1">
                    <a:lumMod val="50000"/>
                  </a:schemeClr>
                </a:solidFill>
              </a:defRPr>
            </a:lvl3pPr>
          </a:lstStyle>
          <a:p>
            <a:pPr lvl="0"/>
            <a:r>
              <a:rPr lang="en-US"/>
              <a:t>Edit Master text styles</a:t>
            </a:r>
          </a:p>
          <a:p>
            <a:pPr lvl="1"/>
            <a:r>
              <a:rPr lang="en-US"/>
              <a:t>Second level</a:t>
            </a:r>
          </a:p>
          <a:p>
            <a:pPr lvl="2"/>
            <a:r>
              <a:rPr lang="en-US"/>
              <a:t>Third level</a:t>
            </a:r>
          </a:p>
        </p:txBody>
      </p:sp>
      <p:pic>
        <p:nvPicPr>
          <p:cNvPr id="4" name="Picture 3">
            <a:extLst>
              <a:ext uri="{FF2B5EF4-FFF2-40B4-BE49-F238E27FC236}">
                <a16:creationId xmlns:a16="http://schemas.microsoft.com/office/drawing/2014/main" id="{1A4B2A1F-346F-E426-5FCD-6CE0B300F6A9}"/>
              </a:ext>
            </a:extLst>
          </p:cNvPr>
          <p:cNvPicPr>
            <a:picLocks noChangeAspect="1"/>
          </p:cNvPicPr>
          <p:nvPr userDrawn="1"/>
        </p:nvPicPr>
        <p:blipFill>
          <a:blip r:embed="rId3"/>
          <a:stretch>
            <a:fillRect/>
          </a:stretch>
        </p:blipFill>
        <p:spPr>
          <a:xfrm>
            <a:off x="9350375" y="214270"/>
            <a:ext cx="3086100" cy="1092200"/>
          </a:xfrm>
          <a:prstGeom prst="rect">
            <a:avLst/>
          </a:prstGeom>
        </p:spPr>
      </p:pic>
      <p:sp>
        <p:nvSpPr>
          <p:cNvPr id="6" name="object 10">
            <a:extLst>
              <a:ext uri="{FF2B5EF4-FFF2-40B4-BE49-F238E27FC236}">
                <a16:creationId xmlns:a16="http://schemas.microsoft.com/office/drawing/2014/main" id="{E0839425-C7BA-9D40-5A68-DEF9E707DF47}"/>
              </a:ext>
            </a:extLst>
          </p:cNvPr>
          <p:cNvSpPr txBox="1"/>
          <p:nvPr userDrawn="1"/>
        </p:nvSpPr>
        <p:spPr>
          <a:xfrm>
            <a:off x="9732128" y="6602782"/>
            <a:ext cx="2684147" cy="2000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baseline="0" dirty="0">
                <a:solidFill>
                  <a:schemeClr val="tx1"/>
                </a:solidFill>
              </a:rPr>
              <a:t>@</a:t>
            </a:r>
            <a:r>
              <a:rPr spc="-65" baseline="0" dirty="0">
                <a:solidFill>
                  <a:schemeClr val="tx1"/>
                </a:solidFill>
              </a:rPr>
              <a:t> </a:t>
            </a:r>
            <a:r>
              <a:rPr spc="-50" baseline="0" dirty="0">
                <a:solidFill>
                  <a:schemeClr val="tx1"/>
                </a:solidFill>
              </a:rPr>
              <a:t>202</a:t>
            </a:r>
            <a:r>
              <a:rPr lang="en-US" spc="-50" baseline="0" dirty="0">
                <a:solidFill>
                  <a:schemeClr val="tx1"/>
                </a:solidFill>
              </a:rPr>
              <a:t>4</a:t>
            </a:r>
            <a:r>
              <a:rPr spc="-65" baseline="0" dirty="0">
                <a:solidFill>
                  <a:schemeClr val="tx1"/>
                </a:solidFill>
              </a:rPr>
              <a:t> </a:t>
            </a:r>
            <a:r>
              <a:rPr spc="60" baseline="0" dirty="0">
                <a:solidFill>
                  <a:schemeClr val="tx1"/>
                </a:solidFill>
              </a:rPr>
              <a:t>Dynamic</a:t>
            </a:r>
            <a:r>
              <a:rPr spc="-65" baseline="0" dirty="0">
                <a:solidFill>
                  <a:schemeClr val="tx1"/>
                </a:solidFill>
              </a:rPr>
              <a:t> </a:t>
            </a:r>
            <a:r>
              <a:rPr spc="40" baseline="0" dirty="0">
                <a:solidFill>
                  <a:schemeClr val="tx1"/>
                </a:solidFill>
              </a:rPr>
              <a:t>Communities</a:t>
            </a:r>
          </a:p>
        </p:txBody>
      </p:sp>
    </p:spTree>
    <p:extLst>
      <p:ext uri="{BB962C8B-B14F-4D97-AF65-F5344CB8AC3E}">
        <p14:creationId xmlns:p14="http://schemas.microsoft.com/office/powerpoint/2010/main" val="3879918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orient="horz" pos="105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imary2 with bullets">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DAB300-83A5-C8A6-8997-8AA97222B8F9}"/>
              </a:ext>
            </a:extLst>
          </p:cNvPr>
          <p:cNvSpPr>
            <a:spLocks noGrp="1"/>
          </p:cNvSpPr>
          <p:nvPr>
            <p:ph type="title"/>
          </p:nvPr>
        </p:nvSpPr>
        <p:spPr>
          <a:xfrm>
            <a:off x="732153" y="765713"/>
            <a:ext cx="10972484" cy="712249"/>
          </a:xfrm>
          <a:prstGeom prst="rect">
            <a:avLst/>
          </a:prstGeom>
        </p:spPr>
        <p:txBody>
          <a:bodyPr vert="horz" wrap="square" lIns="146304" tIns="91440" rIns="146304" bIns="91440" rtlCol="0" anchor="ctr">
            <a:noAutofit/>
          </a:bodyPr>
          <a:lstStyle>
            <a:lvl1pPr>
              <a:defRPr sz="4400" b="1" i="0" baseline="0">
                <a:solidFill>
                  <a:srgbClr val="1E275C"/>
                </a:solidFill>
                <a:latin typeface="Segoe" panose="020B0502040200020203" pitchFamily="34" charset="77"/>
              </a:defRPr>
            </a:lvl1pPr>
          </a:lstStyle>
          <a:p>
            <a:r>
              <a:rPr lang="en-US"/>
              <a:t>Click to edit Master title style</a:t>
            </a:r>
          </a:p>
        </p:txBody>
      </p:sp>
      <p:sp>
        <p:nvSpPr>
          <p:cNvPr id="3" name="Text Placeholder 3">
            <a:extLst>
              <a:ext uri="{FF2B5EF4-FFF2-40B4-BE49-F238E27FC236}">
                <a16:creationId xmlns:a16="http://schemas.microsoft.com/office/drawing/2014/main" id="{A79A92AF-199F-1976-F0A5-D1F4A01045FD}"/>
              </a:ext>
            </a:extLst>
          </p:cNvPr>
          <p:cNvSpPr>
            <a:spLocks noGrp="1"/>
          </p:cNvSpPr>
          <p:nvPr>
            <p:ph idx="1" hasCustomPrompt="1"/>
          </p:nvPr>
        </p:nvSpPr>
        <p:spPr>
          <a:xfrm>
            <a:off x="731836" y="1668462"/>
            <a:ext cx="10972485" cy="4190999"/>
          </a:xfrm>
          <a:prstGeom prst="rect">
            <a:avLst/>
          </a:prstGeom>
        </p:spPr>
        <p:txBody>
          <a:bodyPr vert="horz" wrap="square" lIns="146304" tIns="91440" rIns="146304" bIns="91440" rtlCol="0">
            <a:noAutofit/>
          </a:bodyPr>
          <a:lstStyle>
            <a:lvl1pPr>
              <a:defRPr baseline="0">
                <a:solidFill>
                  <a:srgbClr val="000000"/>
                </a:solidFill>
              </a:defRPr>
            </a:lvl1pPr>
            <a:lvl2pPr>
              <a:defRPr baseline="0">
                <a:solidFill>
                  <a:srgbClr val="000000"/>
                </a:solidFill>
              </a:defRPr>
            </a:lvl2pPr>
            <a:lvl3pPr>
              <a:defRPr baseline="0">
                <a:solidFill>
                  <a:srgbClr val="000000"/>
                </a:solidFill>
              </a:defRPr>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9805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with 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umns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b="1" i="0" baseline="0">
                <a:solidFill>
                  <a:srgbClr val="1E275C"/>
                </a:solidFill>
                <a:latin typeface="Segoe" panose="020B0502040200020203" pitchFamily="34" charset="77"/>
              </a:defRPr>
            </a:lvl1pPr>
          </a:lstStyle>
          <a:p>
            <a:r>
              <a:rPr lang="en-US"/>
              <a:t>Click to edit Master title style</a:t>
            </a:r>
          </a:p>
        </p:txBody>
      </p:sp>
      <p:sp>
        <p:nvSpPr>
          <p:cNvPr id="4" name="Text Placeholder 3"/>
          <p:cNvSpPr>
            <a:spLocks noGrp="1"/>
          </p:cNvSpPr>
          <p:nvPr>
            <p:ph type="body" sz="quarter" idx="10"/>
          </p:nvPr>
        </p:nvSpPr>
        <p:spPr>
          <a:xfrm>
            <a:off x="739689" y="1668462"/>
            <a:ext cx="5021348" cy="4191000"/>
          </a:xfrm>
        </p:spPr>
        <p:txBody>
          <a:bodyPr wrap="square">
            <a:noAutofit/>
          </a:bodyPr>
          <a:lstStyle>
            <a:lvl1pPr marL="0" indent="0">
              <a:spcBef>
                <a:spcPts val="1224"/>
              </a:spcBef>
              <a:buClr>
                <a:schemeClr val="tx1"/>
              </a:buClr>
              <a:buFont typeface="Wingdings" pitchFamily="2" charset="2"/>
              <a:buNone/>
              <a:defRPr sz="3200" baseline="0">
                <a:solidFill>
                  <a:srgbClr val="000000"/>
                </a:solidFill>
              </a:defRPr>
            </a:lvl1pPr>
            <a:lvl2pPr marL="0" indent="0">
              <a:buNone/>
              <a:defRPr sz="2000" baseline="0">
                <a:solidFill>
                  <a:srgbClr val="000000"/>
                </a:solidFill>
              </a:defRPr>
            </a:lvl2pPr>
            <a:lvl3pPr marL="231775" indent="0">
              <a:buNone/>
              <a:tabLst/>
              <a:defRPr sz="2000" baseline="0">
                <a:solidFill>
                  <a:srgbClr val="000000"/>
                </a:solidFill>
              </a:defRPr>
            </a:lvl3pPr>
            <a:lvl4pPr marL="460375" indent="0">
              <a:buNone/>
              <a:defRPr baseline="0">
                <a:solidFill>
                  <a:srgbClr val="000000"/>
                </a:solidFill>
              </a:defRPr>
            </a:lvl4pPr>
            <a:lvl5pPr marL="685800" indent="0">
              <a:buNone/>
              <a:tabLst/>
              <a:defRPr baseline="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18237" y="1668462"/>
            <a:ext cx="5486400" cy="4191000"/>
          </a:xfrm>
        </p:spPr>
        <p:txBody>
          <a:bodyPr wrap="square">
            <a:noAutofit/>
          </a:bodyPr>
          <a:lstStyle>
            <a:lvl1pPr marL="0" indent="0">
              <a:spcBef>
                <a:spcPts val="1224"/>
              </a:spcBef>
              <a:buClr>
                <a:schemeClr val="tx1"/>
              </a:buClr>
              <a:buFont typeface="Wingdings" pitchFamily="2" charset="2"/>
              <a:buNone/>
              <a:defRPr sz="3200" baseline="0">
                <a:solidFill>
                  <a:srgbClr val="000000"/>
                </a:solidFill>
              </a:defRPr>
            </a:lvl1pPr>
            <a:lvl2pPr marL="0" indent="0">
              <a:buNone/>
              <a:defRPr sz="2000" baseline="0">
                <a:solidFill>
                  <a:srgbClr val="000000"/>
                </a:solidFill>
              </a:defRPr>
            </a:lvl2pPr>
            <a:lvl3pPr marL="231775" indent="0">
              <a:buNone/>
              <a:tabLst/>
              <a:defRPr sz="2000" baseline="0">
                <a:solidFill>
                  <a:srgbClr val="000000"/>
                </a:solidFill>
              </a:defRPr>
            </a:lvl3pPr>
            <a:lvl4pPr marL="460375" indent="0">
              <a:buNone/>
              <a:defRPr baseline="0">
                <a:solidFill>
                  <a:srgbClr val="000000"/>
                </a:solidFill>
              </a:defRPr>
            </a:lvl4pPr>
            <a:lvl5pPr marL="685800" indent="0">
              <a:buNone/>
              <a:tabLst/>
              <a:defRPr baseline="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397787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837" y="2125662"/>
            <a:ext cx="7315200" cy="2286000"/>
          </a:xfrm>
          <a:noFill/>
        </p:spPr>
        <p:txBody>
          <a:bodyPr wrap="square" tIns="91440" bIns="91440" anchor="t" anchorCtr="0">
            <a:noAutofit/>
          </a:bodyPr>
          <a:lstStyle>
            <a:lvl1pPr>
              <a:defRPr sz="4400" b="1" i="0" spc="-100" baseline="0">
                <a:solidFill>
                  <a:srgbClr val="1E275C"/>
                </a:solidFill>
                <a:latin typeface="Segoe" panose="020B0502040200020203" pitchFamily="34" charset="77"/>
              </a:defRPr>
            </a:lvl1pPr>
          </a:lstStyle>
          <a:p>
            <a:r>
              <a:rPr lang="en-US"/>
              <a:t>Section title</a:t>
            </a:r>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de example">
    <p:bg>
      <p:bgPr>
        <a:solidFill>
          <a:schemeClr val="bg1"/>
        </a:solidFill>
        <a:effectLst/>
      </p:bgPr>
    </p:bg>
    <p:spTree>
      <p:nvGrpSpPr>
        <p:cNvPr id="1" name=""/>
        <p:cNvGrpSpPr/>
        <p:nvPr/>
      </p:nvGrpSpPr>
      <p:grpSpPr>
        <a:xfrm>
          <a:off x="0" y="0"/>
          <a:ext cx="0" cy="0"/>
          <a:chOff x="0" y="0"/>
          <a:chExt cx="0" cy="0"/>
        </a:xfrm>
      </p:grpSpPr>
      <p:pic>
        <p:nvPicPr>
          <p:cNvPr id="4" name="object 3" descr="object 3">
            <a:extLst>
              <a:ext uri="{FF2B5EF4-FFF2-40B4-BE49-F238E27FC236}">
                <a16:creationId xmlns:a16="http://schemas.microsoft.com/office/drawing/2014/main" id="{A5D03D5E-93BB-8906-4997-A84B5DF91C60}"/>
              </a:ext>
            </a:extLst>
          </p:cNvPr>
          <p:cNvPicPr>
            <a:picLocks noChangeAspect="1"/>
          </p:cNvPicPr>
          <p:nvPr userDrawn="1"/>
        </p:nvPicPr>
        <p:blipFill rotWithShape="1">
          <a:blip r:embed="rId2"/>
          <a:srcRect t="80014"/>
          <a:stretch/>
        </p:blipFill>
        <p:spPr>
          <a:xfrm>
            <a:off x="0" y="6049961"/>
            <a:ext cx="12462953" cy="944564"/>
          </a:xfrm>
          <a:prstGeom prst="rect">
            <a:avLst/>
          </a:prstGeom>
          <a:ln w="12700" cap="flat">
            <a:noFill/>
            <a:miter lim="400000"/>
          </a:ln>
          <a:effectLst/>
        </p:spPr>
      </p:pic>
      <p:sp>
        <p:nvSpPr>
          <p:cNvPr id="6" name="object 10">
            <a:extLst>
              <a:ext uri="{FF2B5EF4-FFF2-40B4-BE49-F238E27FC236}">
                <a16:creationId xmlns:a16="http://schemas.microsoft.com/office/drawing/2014/main" id="{3F3FC02D-4163-99D0-F7E6-842667F226E2}"/>
              </a:ext>
            </a:extLst>
          </p:cNvPr>
          <p:cNvSpPr txBox="1"/>
          <p:nvPr userDrawn="1"/>
        </p:nvSpPr>
        <p:spPr>
          <a:xfrm>
            <a:off x="713677" y="6469062"/>
            <a:ext cx="2684147" cy="2000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a:solidFill>
                  <a:schemeClr val="bg1"/>
                </a:solidFill>
              </a:rPr>
              <a:t>@</a:t>
            </a:r>
            <a:r>
              <a:rPr spc="-65">
                <a:solidFill>
                  <a:schemeClr val="bg1"/>
                </a:solidFill>
              </a:rPr>
              <a:t> </a:t>
            </a:r>
            <a:r>
              <a:rPr spc="-50">
                <a:solidFill>
                  <a:schemeClr val="bg1"/>
                </a:solidFill>
              </a:rPr>
              <a:t>202</a:t>
            </a:r>
            <a:r>
              <a:rPr lang="en-US" spc="-50">
                <a:solidFill>
                  <a:schemeClr val="bg1"/>
                </a:solidFill>
              </a:rPr>
              <a:t>4</a:t>
            </a:r>
            <a:r>
              <a:rPr spc="-65">
                <a:solidFill>
                  <a:schemeClr val="bg1"/>
                </a:solidFill>
              </a:rPr>
              <a:t> </a:t>
            </a:r>
            <a:r>
              <a:rPr spc="60">
                <a:solidFill>
                  <a:schemeClr val="bg1"/>
                </a:solidFill>
              </a:rPr>
              <a:t>Dynamic</a:t>
            </a:r>
            <a:r>
              <a:rPr spc="-65">
                <a:solidFill>
                  <a:schemeClr val="bg1"/>
                </a:solidFill>
              </a:rPr>
              <a:t> </a:t>
            </a:r>
            <a:r>
              <a:rPr spc="40">
                <a:solidFill>
                  <a:schemeClr val="bg1"/>
                </a:solidFill>
              </a:rPr>
              <a:t>Communities</a:t>
            </a:r>
          </a:p>
        </p:txBody>
      </p:sp>
      <p:pic>
        <p:nvPicPr>
          <p:cNvPr id="2" name="Picture 1">
            <a:extLst>
              <a:ext uri="{FF2B5EF4-FFF2-40B4-BE49-F238E27FC236}">
                <a16:creationId xmlns:a16="http://schemas.microsoft.com/office/drawing/2014/main" id="{DD974097-9BF6-68D5-0533-DFB569618617}"/>
              </a:ext>
            </a:extLst>
          </p:cNvPr>
          <p:cNvPicPr>
            <a:picLocks noChangeAspect="1"/>
          </p:cNvPicPr>
          <p:nvPr userDrawn="1"/>
        </p:nvPicPr>
        <p:blipFill>
          <a:blip r:embed="rId3"/>
          <a:stretch>
            <a:fillRect/>
          </a:stretch>
        </p:blipFill>
        <p:spPr>
          <a:xfrm>
            <a:off x="9350375" y="214270"/>
            <a:ext cx="3086100" cy="1092200"/>
          </a:xfrm>
          <a:prstGeom prst="rect">
            <a:avLst/>
          </a:prstGeom>
        </p:spPr>
      </p:pic>
    </p:spTree>
    <p:extLst>
      <p:ext uri="{BB962C8B-B14F-4D97-AF65-F5344CB8AC3E}">
        <p14:creationId xmlns:p14="http://schemas.microsoft.com/office/powerpoint/2010/main" val="35285602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Content">
    <p:bg>
      <p:bgPr>
        <a:solidFill>
          <a:schemeClr val="bg1"/>
        </a:solidFill>
        <a:effectLst/>
      </p:bgPr>
    </p:bg>
    <p:spTree>
      <p:nvGrpSpPr>
        <p:cNvPr id="1" name=""/>
        <p:cNvGrpSpPr/>
        <p:nvPr/>
      </p:nvGrpSpPr>
      <p:grpSpPr>
        <a:xfrm>
          <a:off x="0" y="0"/>
          <a:ext cx="0" cy="0"/>
          <a:chOff x="0" y="0"/>
          <a:chExt cx="0" cy="0"/>
        </a:xfrm>
      </p:grpSpPr>
      <p:pic>
        <p:nvPicPr>
          <p:cNvPr id="4" name="object 3" descr="object 3">
            <a:extLst>
              <a:ext uri="{FF2B5EF4-FFF2-40B4-BE49-F238E27FC236}">
                <a16:creationId xmlns:a16="http://schemas.microsoft.com/office/drawing/2014/main" id="{A5D03D5E-93BB-8906-4997-A84B5DF91C60}"/>
              </a:ext>
            </a:extLst>
          </p:cNvPr>
          <p:cNvPicPr>
            <a:picLocks noChangeAspect="1"/>
          </p:cNvPicPr>
          <p:nvPr userDrawn="1"/>
        </p:nvPicPr>
        <p:blipFill rotWithShape="1">
          <a:blip r:embed="rId2"/>
          <a:srcRect t="80014"/>
          <a:stretch/>
        </p:blipFill>
        <p:spPr>
          <a:xfrm>
            <a:off x="0" y="6049961"/>
            <a:ext cx="12462953" cy="944564"/>
          </a:xfrm>
          <a:prstGeom prst="rect">
            <a:avLst/>
          </a:prstGeom>
          <a:ln w="12700" cap="flat">
            <a:noFill/>
            <a:miter lim="400000"/>
          </a:ln>
          <a:effectLst/>
        </p:spPr>
      </p:pic>
      <p:sp>
        <p:nvSpPr>
          <p:cNvPr id="6" name="object 10">
            <a:extLst>
              <a:ext uri="{FF2B5EF4-FFF2-40B4-BE49-F238E27FC236}">
                <a16:creationId xmlns:a16="http://schemas.microsoft.com/office/drawing/2014/main" id="{3F3FC02D-4163-99D0-F7E6-842667F226E2}"/>
              </a:ext>
            </a:extLst>
          </p:cNvPr>
          <p:cNvSpPr txBox="1"/>
          <p:nvPr userDrawn="1"/>
        </p:nvSpPr>
        <p:spPr>
          <a:xfrm>
            <a:off x="713677" y="6469062"/>
            <a:ext cx="2684147" cy="2000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a:solidFill>
                  <a:schemeClr val="bg1"/>
                </a:solidFill>
              </a:rPr>
              <a:t>@</a:t>
            </a:r>
            <a:r>
              <a:rPr spc="-65">
                <a:solidFill>
                  <a:schemeClr val="bg1"/>
                </a:solidFill>
              </a:rPr>
              <a:t> </a:t>
            </a:r>
            <a:r>
              <a:rPr spc="-50">
                <a:solidFill>
                  <a:schemeClr val="bg1"/>
                </a:solidFill>
              </a:rPr>
              <a:t>202</a:t>
            </a:r>
            <a:r>
              <a:rPr lang="en-US" spc="-50">
                <a:solidFill>
                  <a:schemeClr val="bg1"/>
                </a:solidFill>
              </a:rPr>
              <a:t>4</a:t>
            </a:r>
            <a:r>
              <a:rPr spc="-65">
                <a:solidFill>
                  <a:schemeClr val="bg1"/>
                </a:solidFill>
              </a:rPr>
              <a:t> </a:t>
            </a:r>
            <a:r>
              <a:rPr spc="60">
                <a:solidFill>
                  <a:schemeClr val="bg1"/>
                </a:solidFill>
              </a:rPr>
              <a:t>Dynamic</a:t>
            </a:r>
            <a:r>
              <a:rPr spc="-65">
                <a:solidFill>
                  <a:schemeClr val="bg1"/>
                </a:solidFill>
              </a:rPr>
              <a:t> </a:t>
            </a:r>
            <a:r>
              <a:rPr spc="40">
                <a:solidFill>
                  <a:schemeClr val="bg1"/>
                </a:solidFill>
              </a:rPr>
              <a:t>Communities</a:t>
            </a:r>
          </a:p>
        </p:txBody>
      </p:sp>
      <p:sp>
        <p:nvSpPr>
          <p:cNvPr id="3" name="Title 2">
            <a:extLst>
              <a:ext uri="{FF2B5EF4-FFF2-40B4-BE49-F238E27FC236}">
                <a16:creationId xmlns:a16="http://schemas.microsoft.com/office/drawing/2014/main" id="{45969C0B-617D-29BE-69D1-96DCD556DE15}"/>
              </a:ext>
            </a:extLst>
          </p:cNvPr>
          <p:cNvSpPr>
            <a:spLocks noGrp="1"/>
          </p:cNvSpPr>
          <p:nvPr>
            <p:ph type="title" hasCustomPrompt="1"/>
          </p:nvPr>
        </p:nvSpPr>
        <p:spPr>
          <a:xfrm>
            <a:off x="713677" y="459009"/>
            <a:ext cx="10972484" cy="712249"/>
          </a:xfrm>
        </p:spPr>
        <p:txBody>
          <a:bodyPr/>
          <a:lstStyle>
            <a:lvl1pPr>
              <a:defRPr/>
            </a:lvl1pPr>
          </a:lstStyle>
          <a:p>
            <a:r>
              <a:rPr lang="en-US"/>
              <a:t>Title</a:t>
            </a:r>
          </a:p>
        </p:txBody>
      </p:sp>
      <p:sp>
        <p:nvSpPr>
          <p:cNvPr id="7" name="Text Placeholder 6">
            <a:extLst>
              <a:ext uri="{FF2B5EF4-FFF2-40B4-BE49-F238E27FC236}">
                <a16:creationId xmlns:a16="http://schemas.microsoft.com/office/drawing/2014/main" id="{B19BD2D9-3E59-9AC9-5C71-E4D386FAEFA0}"/>
              </a:ext>
            </a:extLst>
          </p:cNvPr>
          <p:cNvSpPr>
            <a:spLocks noGrp="1"/>
          </p:cNvSpPr>
          <p:nvPr>
            <p:ph type="body" sz="quarter" idx="10"/>
          </p:nvPr>
        </p:nvSpPr>
        <p:spPr>
          <a:xfrm>
            <a:off x="713361" y="1595360"/>
            <a:ext cx="10972800" cy="4035501"/>
          </a:xfrm>
        </p:spPr>
        <p:txBody>
          <a:bodyPr/>
          <a:lstStyle/>
          <a:p>
            <a:pPr lvl="0"/>
            <a:endParaRPr lang="en-US"/>
          </a:p>
        </p:txBody>
      </p:sp>
      <p:pic>
        <p:nvPicPr>
          <p:cNvPr id="8" name="Picture 7">
            <a:extLst>
              <a:ext uri="{FF2B5EF4-FFF2-40B4-BE49-F238E27FC236}">
                <a16:creationId xmlns:a16="http://schemas.microsoft.com/office/drawing/2014/main" id="{17165A25-F545-F0E8-D06C-6484AA82E930}"/>
              </a:ext>
            </a:extLst>
          </p:cNvPr>
          <p:cNvPicPr>
            <a:picLocks noChangeAspect="1"/>
          </p:cNvPicPr>
          <p:nvPr userDrawn="1"/>
        </p:nvPicPr>
        <p:blipFill>
          <a:blip r:embed="rId3"/>
          <a:stretch>
            <a:fillRect/>
          </a:stretch>
        </p:blipFill>
        <p:spPr>
          <a:xfrm>
            <a:off x="9350375" y="214270"/>
            <a:ext cx="3086100" cy="1092200"/>
          </a:xfrm>
          <a:prstGeom prst="rect">
            <a:avLst/>
          </a:prstGeom>
        </p:spPr>
      </p:pic>
    </p:spTree>
    <p:extLst>
      <p:ext uri="{BB962C8B-B14F-4D97-AF65-F5344CB8AC3E}">
        <p14:creationId xmlns:p14="http://schemas.microsoft.com/office/powerpoint/2010/main" val="32498147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peaker notes">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731927" y="1668462"/>
            <a:ext cx="10972484" cy="4941350"/>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 name="Picture 19" descr="A close-up of a blue and orange background&#10;&#10;Description automatically generated">
            <a:extLst>
              <a:ext uri="{FF2B5EF4-FFF2-40B4-BE49-F238E27FC236}">
                <a16:creationId xmlns:a16="http://schemas.microsoft.com/office/drawing/2014/main" id="{8327DFD5-09A3-7CE3-FE41-528CB026D806}"/>
              </a:ext>
            </a:extLst>
          </p:cNvPr>
          <p:cNvPicPr>
            <a:picLocks noChangeAspect="1"/>
          </p:cNvPicPr>
          <p:nvPr userDrawn="1"/>
        </p:nvPicPr>
        <p:blipFill>
          <a:blip r:embed="rId14"/>
          <a:stretch>
            <a:fillRect/>
          </a:stretch>
        </p:blipFill>
        <p:spPr>
          <a:xfrm>
            <a:off x="-1" y="0"/>
            <a:ext cx="12436475" cy="6993434"/>
          </a:xfrm>
          <a:prstGeom prst="rect">
            <a:avLst/>
          </a:prstGeom>
        </p:spPr>
      </p:pic>
      <p:sp>
        <p:nvSpPr>
          <p:cNvPr id="2" name="Title Placeholder 1"/>
          <p:cNvSpPr>
            <a:spLocks noGrp="1"/>
          </p:cNvSpPr>
          <p:nvPr>
            <p:ph type="title"/>
          </p:nvPr>
        </p:nvSpPr>
        <p:spPr>
          <a:xfrm>
            <a:off x="732153" y="765713"/>
            <a:ext cx="10972484" cy="712249"/>
          </a:xfrm>
          <a:prstGeom prst="rect">
            <a:avLst/>
          </a:prstGeom>
        </p:spPr>
        <p:txBody>
          <a:bodyPr vert="horz" wrap="square" lIns="146304" tIns="91440" rIns="146304" bIns="91440" rtlCol="0" anchor="ctr">
            <a:noAutofit/>
          </a:bodyPr>
          <a:lstStyle/>
          <a:p>
            <a:r>
              <a:rPr lang="en-US"/>
              <a:t>Click to edit Master title style</a:t>
            </a:r>
          </a:p>
        </p:txBody>
      </p:sp>
      <p:sp>
        <p:nvSpPr>
          <p:cNvPr id="4" name="Text Placeholder 3"/>
          <p:cNvSpPr>
            <a:spLocks noGrp="1"/>
          </p:cNvSpPr>
          <p:nvPr>
            <p:ph type="body" idx="1"/>
          </p:nvPr>
        </p:nvSpPr>
        <p:spPr>
          <a:xfrm>
            <a:off x="731836" y="1668462"/>
            <a:ext cx="10972485" cy="4190999"/>
          </a:xfrm>
          <a:prstGeom prst="rect">
            <a:avLst/>
          </a:prstGeom>
        </p:spPr>
        <p:txBody>
          <a:bodyPr vert="horz" wrap="square" lIns="146304" tIns="91440" rIns="146304" bIns="91440" rtlCol="0">
            <a:noAutofit/>
          </a:bodyPr>
          <a:lstStyle/>
          <a:p>
            <a:pPr lvl="0"/>
            <a:r>
              <a:rPr lang="en-US"/>
              <a:t>Edit Master text styles</a:t>
            </a:r>
          </a:p>
          <a:p>
            <a:pPr lvl="1"/>
            <a:r>
              <a:rPr lang="en-US"/>
              <a:t>Second level</a:t>
            </a:r>
          </a:p>
          <a:p>
            <a:pPr lvl="2"/>
            <a:r>
              <a:rPr lang="en-US"/>
              <a:t>Third level</a:t>
            </a:r>
          </a:p>
        </p:txBody>
      </p:sp>
      <p:grpSp>
        <p:nvGrpSpPr>
          <p:cNvPr id="5" name="Group 4" hidden="1"/>
          <p:cNvGrpSpPr/>
          <p:nvPr userDrawn="1"/>
        </p:nvGrpSpPr>
        <p:grpSpPr>
          <a:xfrm>
            <a:off x="12619037" y="0"/>
            <a:ext cx="952400" cy="5766965"/>
            <a:chOff x="12618968" y="0"/>
            <a:chExt cx="952400" cy="5766965"/>
          </a:xfrm>
        </p:grpSpPr>
        <p:grpSp>
          <p:nvGrpSpPr>
            <p:cNvPr id="6" name="Group 5"/>
            <p:cNvGrpSpPr/>
            <p:nvPr userDrawn="1"/>
          </p:nvGrpSpPr>
          <p:grpSpPr>
            <a:xfrm rot="5400000">
              <a:off x="11582060" y="1045295"/>
              <a:ext cx="2703053" cy="629235"/>
              <a:chOff x="1586734" y="4543426"/>
              <a:chExt cx="2703053" cy="629235"/>
            </a:xfrm>
          </p:grpSpPr>
          <p:sp>
            <p:nvSpPr>
              <p:cNvPr id="14" name="Rectangle 13"/>
              <p:cNvSpPr/>
              <p:nvPr userDrawn="1"/>
            </p:nvSpPr>
            <p:spPr bwMode="auto">
              <a:xfrm>
                <a:off x="1586734" y="4543428"/>
                <a:ext cx="869930" cy="28976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G:0 B:77</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R:5</a:t>
                </a:r>
                <a:r>
                  <a:rPr lang="en-US" sz="500" baseline="0">
                    <a:gradFill>
                      <a:gsLst>
                        <a:gs pos="0">
                          <a:srgbClr val="FFFFFF"/>
                        </a:gs>
                        <a:gs pos="100000">
                          <a:srgbClr val="FFFFFF"/>
                        </a:gs>
                      </a:gsLst>
                      <a:lin ang="5400000" scaled="0"/>
                    </a:gradFill>
                    <a:ea typeface="Segoe UI" pitchFamily="34" charset="0"/>
                    <a:cs typeface="Segoe UI" pitchFamily="34" charset="0"/>
                  </a:rPr>
                  <a:t> G:124 B:193</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28302">
                          <a:schemeClr val="bg1"/>
                        </a:gs>
                        <a:gs pos="67000">
                          <a:schemeClr val="bg1"/>
                        </a:gs>
                      </a:gsLst>
                      <a:lin ang="5400000" scaled="1"/>
                    </a:gradFill>
                    <a:latin typeface="+mn-lt"/>
                    <a:ea typeface="Segoe UI" pitchFamily="34" charset="0"/>
                    <a:cs typeface="Segoe UI" pitchFamily="34" charset="0"/>
                  </a:rPr>
                  <a:t>Red</a:t>
                </a:r>
              </a:p>
              <a:p>
                <a:pPr algn="l" defTabSz="932472" fontAlgn="base">
                  <a:lnSpc>
                    <a:spcPct val="100000"/>
                  </a:lnSpc>
                  <a:spcBef>
                    <a:spcPct val="0"/>
                  </a:spcBef>
                  <a:spcAft>
                    <a:spcPct val="0"/>
                  </a:spcAft>
                </a:pPr>
                <a:r>
                  <a:rPr lang="en-US" sz="500">
                    <a:gradFill>
                      <a:gsLst>
                        <a:gs pos="28302">
                          <a:schemeClr val="bg1"/>
                        </a:gs>
                        <a:gs pos="67000">
                          <a:schemeClr val="bg1"/>
                        </a:gs>
                      </a:gsLst>
                      <a:lin ang="5400000" scaled="1"/>
                    </a:gradFill>
                    <a:ea typeface="Segoe UI" pitchFamily="34" charset="0"/>
                    <a:cs typeface="Segoe UI" pitchFamily="34" charset="0"/>
                  </a:rPr>
                  <a:t>R:237</a:t>
                </a:r>
                <a:r>
                  <a:rPr lang="en-US" sz="500" baseline="0">
                    <a:gradFill>
                      <a:gsLst>
                        <a:gs pos="28302">
                          <a:schemeClr val="bg1"/>
                        </a:gs>
                        <a:gs pos="67000">
                          <a:schemeClr val="bg1"/>
                        </a:gs>
                      </a:gsLst>
                      <a:lin ang="5400000" scaled="1"/>
                    </a:gradFill>
                    <a:ea typeface="Segoe UI" pitchFamily="34" charset="0"/>
                    <a:cs typeface="Segoe UI" pitchFamily="34" charset="0"/>
                  </a:rPr>
                  <a:t> G:38 B:36</a:t>
                </a:r>
                <a:endParaRPr lang="en-US" sz="500">
                  <a:gradFill>
                    <a:gsLst>
                      <a:gs pos="28302">
                        <a:schemeClr val="bg1"/>
                      </a:gs>
                      <a:gs pos="67000">
                        <a:schemeClr val="bg1"/>
                      </a:gs>
                    </a:gsLst>
                    <a:lin ang="5400000" scaled="1"/>
                  </a:gradFill>
                  <a:ea typeface="Segoe UI" pitchFamily="34" charset="0"/>
                  <a:cs typeface="Segoe UI" pitchFamily="34" charset="0"/>
                </a:endParaRPr>
              </a:p>
            </p:txBody>
          </p:sp>
          <p:sp>
            <p:nvSpPr>
              <p:cNvPr id="17" name="Rectangle 16"/>
              <p:cNvSpPr/>
              <p:nvPr userDrawn="1"/>
            </p:nvSpPr>
            <p:spPr bwMode="auto">
              <a:xfrm>
                <a:off x="1586734" y="488289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4717">
                          <a:schemeClr val="tx1"/>
                        </a:gs>
                        <a:gs pos="36000">
                          <a:schemeClr val="tx1"/>
                        </a:gs>
                      </a:gsLst>
                      <a:lin ang="5400000" scaled="0"/>
                    </a:gradFill>
                    <a:latin typeface="+mn-lt"/>
                    <a:ea typeface="Segoe UI" pitchFamily="34" charset="0"/>
                    <a:cs typeface="Segoe UI" pitchFamily="34" charset="0"/>
                  </a:rPr>
                  <a:t>Gold</a:t>
                </a:r>
              </a:p>
              <a:p>
                <a:pPr algn="l" defTabSz="932472" fontAlgn="base">
                  <a:lnSpc>
                    <a:spcPct val="100000"/>
                  </a:lnSpc>
                  <a:spcBef>
                    <a:spcPct val="0"/>
                  </a:spcBef>
                  <a:spcAft>
                    <a:spcPct val="0"/>
                  </a:spcAft>
                </a:pPr>
                <a:r>
                  <a:rPr lang="en-US" sz="500">
                    <a:gradFill>
                      <a:gsLst>
                        <a:gs pos="4717">
                          <a:schemeClr val="tx1"/>
                        </a:gs>
                        <a:gs pos="36000">
                          <a:schemeClr val="tx1"/>
                        </a:gs>
                      </a:gsLst>
                      <a:lin ang="5400000" scaled="0"/>
                    </a:gradFill>
                    <a:ea typeface="Segoe UI" pitchFamily="34" charset="0"/>
                    <a:cs typeface="Segoe UI" pitchFamily="34" charset="0"/>
                  </a:rPr>
                  <a:t>R:254</a:t>
                </a:r>
                <a:r>
                  <a:rPr lang="en-US" sz="500" baseline="0">
                    <a:gradFill>
                      <a:gsLst>
                        <a:gs pos="4717">
                          <a:schemeClr val="tx1"/>
                        </a:gs>
                        <a:gs pos="36000">
                          <a:schemeClr val="tx1"/>
                        </a:gs>
                      </a:gsLst>
                      <a:lin ang="5400000" scaled="0"/>
                    </a:gradFill>
                    <a:ea typeface="Segoe UI" pitchFamily="34" charset="0"/>
                    <a:cs typeface="Segoe UI" pitchFamily="34" charset="0"/>
                  </a:rPr>
                  <a:t> G:197 B:35</a:t>
                </a:r>
                <a:endParaRPr lang="en-US" sz="500">
                  <a:gradFill>
                    <a:gsLst>
                      <a:gs pos="4717">
                        <a:schemeClr val="tx1"/>
                      </a:gs>
                      <a:gs pos="36000">
                        <a:schemeClr val="tx1"/>
                      </a:gs>
                    </a:gsLst>
                    <a:lin ang="5400000" scaled="0"/>
                  </a:gradFill>
                  <a:ea typeface="Segoe UI" pitchFamily="34" charset="0"/>
                  <a:cs typeface="Segoe UI" pitchFamily="34" charset="0"/>
                </a:endParaRPr>
              </a:p>
            </p:txBody>
          </p:sp>
          <p:sp>
            <p:nvSpPr>
              <p:cNvPr id="18" name="Rectangle 17"/>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7547">
                          <a:schemeClr val="tx1"/>
                        </a:gs>
                        <a:gs pos="28302">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a:gradFill>
                      <a:gsLst>
                        <a:gs pos="7547">
                          <a:schemeClr val="tx1"/>
                        </a:gs>
                        <a:gs pos="28302">
                          <a:schemeClr val="tx1"/>
                        </a:gs>
                      </a:gsLst>
                      <a:lin ang="5400000" scaled="0"/>
                    </a:gradFill>
                    <a:ea typeface="Segoe UI" pitchFamily="34" charset="0"/>
                    <a:cs typeface="Segoe UI" pitchFamily="34" charset="0"/>
                  </a:rPr>
                  <a:t>R:</a:t>
                </a:r>
                <a:r>
                  <a:rPr lang="en-US" sz="500" baseline="0">
                    <a:gradFill>
                      <a:gsLst>
                        <a:gs pos="7547">
                          <a:schemeClr val="tx1"/>
                        </a:gs>
                        <a:gs pos="28302">
                          <a:schemeClr val="tx1"/>
                        </a:gs>
                      </a:gsLst>
                      <a:lin ang="5400000" scaled="0"/>
                    </a:gradFill>
                    <a:ea typeface="Segoe UI" pitchFamily="34" charset="0"/>
                    <a:cs typeface="Segoe UI" pitchFamily="34" charset="0"/>
                  </a:rPr>
                  <a:t>186 G:216 B:10</a:t>
                </a:r>
                <a:endParaRPr lang="en-US" sz="500">
                  <a:gradFill>
                    <a:gsLst>
                      <a:gs pos="7547">
                        <a:schemeClr val="tx1"/>
                      </a:gs>
                      <a:gs pos="28302">
                        <a:schemeClr val="tx1"/>
                      </a:gs>
                    </a:gsLst>
                    <a:lin ang="5400000" scaled="0"/>
                  </a:gradFill>
                  <a:ea typeface="Segoe UI" pitchFamily="34" charset="0"/>
                  <a:cs typeface="Segoe UI" pitchFamily="34" charset="0"/>
                </a:endParaRPr>
              </a:p>
            </p:txBody>
          </p:sp>
          <p:sp>
            <p:nvSpPr>
              <p:cNvPr id="19" name="Rectangle 18"/>
              <p:cNvSpPr/>
              <p:nvPr userDrawn="1"/>
            </p:nvSpPr>
            <p:spPr bwMode="auto">
              <a:xfrm>
                <a:off x="2505456" y="4882895"/>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76415">
                          <a:schemeClr val="bg1"/>
                        </a:gs>
                        <a:gs pos="52000">
                          <a:schemeClr val="bg1"/>
                        </a:gs>
                      </a:gsLst>
                      <a:lin ang="5400000" scaled="0"/>
                    </a:gradFill>
                    <a:latin typeface="+mn-lt"/>
                    <a:ea typeface="Segoe UI" pitchFamily="34" charset="0"/>
                    <a:cs typeface="Segoe UI" pitchFamily="34" charset="0"/>
                  </a:rPr>
                  <a:t>Teal</a:t>
                </a:r>
              </a:p>
              <a:p>
                <a:pPr algn="l" defTabSz="932472" fontAlgn="base">
                  <a:lnSpc>
                    <a:spcPct val="100000"/>
                  </a:lnSpc>
                  <a:spcBef>
                    <a:spcPct val="0"/>
                  </a:spcBef>
                  <a:spcAft>
                    <a:spcPct val="0"/>
                  </a:spcAft>
                </a:pPr>
                <a:r>
                  <a:rPr lang="en-US" sz="500">
                    <a:gradFill>
                      <a:gsLst>
                        <a:gs pos="76415">
                          <a:schemeClr val="bg1"/>
                        </a:gs>
                        <a:gs pos="52000">
                          <a:schemeClr val="bg1"/>
                        </a:gs>
                      </a:gsLst>
                      <a:lin ang="5400000" scaled="0"/>
                    </a:gradFill>
                    <a:ea typeface="Segoe UI" pitchFamily="34" charset="0"/>
                    <a:cs typeface="Segoe UI" pitchFamily="34" charset="0"/>
                  </a:rPr>
                  <a:t>R:0</a:t>
                </a:r>
                <a:r>
                  <a:rPr lang="en-US" sz="500" baseline="0">
                    <a:gradFill>
                      <a:gsLst>
                        <a:gs pos="76415">
                          <a:schemeClr val="bg1"/>
                        </a:gs>
                        <a:gs pos="52000">
                          <a:schemeClr val="bg1"/>
                        </a:gs>
                      </a:gsLst>
                      <a:lin ang="5400000" scaled="0"/>
                    </a:gradFill>
                    <a:ea typeface="Segoe UI" pitchFamily="34" charset="0"/>
                    <a:cs typeface="Segoe UI" pitchFamily="34" charset="0"/>
                  </a:rPr>
                  <a:t> G:130 B:114</a:t>
                </a:r>
                <a:endParaRPr lang="en-US" sz="500">
                  <a:gradFill>
                    <a:gsLst>
                      <a:gs pos="76415">
                        <a:schemeClr val="bg1"/>
                      </a:gs>
                      <a:gs pos="52000">
                        <a:schemeClr val="bg1"/>
                      </a:gs>
                    </a:gsLst>
                    <a:lin ang="5400000" scaled="0"/>
                  </a:gradFill>
                  <a:ea typeface="Segoe UI" pitchFamily="34" charset="0"/>
                  <a:cs typeface="Segoe UI" pitchFamily="34" charset="0"/>
                </a:endParaRPr>
              </a:p>
            </p:txBody>
          </p:sp>
        </p:grpSp>
        <p:grpSp>
          <p:nvGrpSpPr>
            <p:cNvPr id="8" name="Group 7"/>
            <p:cNvGrpSpPr/>
            <p:nvPr userDrawn="1"/>
          </p:nvGrpSpPr>
          <p:grpSpPr>
            <a:xfrm rot="5400000">
              <a:off x="11412325" y="4270556"/>
              <a:ext cx="2703052" cy="289766"/>
              <a:chOff x="4476564" y="4543426"/>
              <a:chExt cx="2703052" cy="289766"/>
            </a:xfrm>
          </p:grpSpPr>
          <p:sp>
            <p:nvSpPr>
              <p:cNvPr id="11" name="Rectangle 10"/>
              <p:cNvSpPr/>
              <p:nvPr userDrawn="1"/>
            </p:nvSpPr>
            <p:spPr bwMode="auto">
              <a:xfrm>
                <a:off x="5395286"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a:gradFill>
                      <a:gsLst>
                        <a:gs pos="16981">
                          <a:schemeClr val="tx1"/>
                        </a:gs>
                        <a:gs pos="48000">
                          <a:schemeClr val="tx1"/>
                        </a:gs>
                      </a:gsLst>
                      <a:lin ang="5400000" scaled="0"/>
                    </a:gradFill>
                    <a:ea typeface="Segoe UI" pitchFamily="34" charset="0"/>
                    <a:cs typeface="Segoe UI" pitchFamily="34" charset="0"/>
                  </a:rPr>
                  <a:t>Light Blue</a:t>
                </a:r>
              </a:p>
              <a:p>
                <a:pPr lvl="0" defTabSz="932472" fontAlgn="base">
                  <a:lnSpc>
                    <a:spcPct val="100000"/>
                  </a:lnSpc>
                  <a:spcBef>
                    <a:spcPct val="0"/>
                  </a:spcBef>
                  <a:spcAft>
                    <a:spcPct val="0"/>
                  </a:spcAft>
                </a:pPr>
                <a:r>
                  <a:rPr lang="en-US" sz="500" b="1" baseline="0">
                    <a:gradFill>
                      <a:gsLst>
                        <a:gs pos="16981">
                          <a:schemeClr val="tx1"/>
                        </a:gs>
                        <a:gs pos="48000">
                          <a:schemeClr val="tx1"/>
                        </a:gs>
                      </a:gsLst>
                      <a:lin ang="5400000" scaled="0"/>
                    </a:gradFill>
                    <a:ea typeface="Segoe UI" pitchFamily="34" charset="0"/>
                    <a:cs typeface="Segoe UI" pitchFamily="34" charset="0"/>
                  </a:rPr>
                  <a:t>R:0 G:188 B:242</a:t>
                </a:r>
              </a:p>
            </p:txBody>
          </p:sp>
          <p:sp>
            <p:nvSpPr>
              <p:cNvPr id="12" name="Rectangle 11"/>
              <p:cNvSpPr/>
              <p:nvPr userDrawn="1"/>
            </p:nvSpPr>
            <p:spPr bwMode="auto">
              <a:xfrm>
                <a:off x="6309686" y="4543426"/>
                <a:ext cx="869930" cy="289766"/>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Teal</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a:t>
                </a:r>
                <a:r>
                  <a:rPr lang="en-US" sz="500" baseline="0">
                    <a:gradFill>
                      <a:gsLst>
                        <a:gs pos="2092">
                          <a:srgbClr val="F8F8F8"/>
                        </a:gs>
                        <a:gs pos="10042">
                          <a:srgbClr val="F8F8F8"/>
                        </a:gs>
                      </a:gsLst>
                      <a:lin ang="5400000" scaled="0"/>
                    </a:gradFill>
                    <a:ea typeface="Segoe UI" pitchFamily="34" charset="0"/>
                    <a:cs typeface="Segoe UI" pitchFamily="34" charset="0"/>
                  </a:rPr>
                  <a:t> G:75 B:80</a:t>
                </a:r>
              </a:p>
            </p:txBody>
          </p:sp>
          <p:sp>
            <p:nvSpPr>
              <p:cNvPr id="13" name="Rectangle 12"/>
              <p:cNvSpPr/>
              <p:nvPr userDrawn="1"/>
            </p:nvSpPr>
            <p:spPr bwMode="auto">
              <a:xfrm>
                <a:off x="4476564" y="4543426"/>
                <a:ext cx="869930" cy="289766"/>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2830">
                          <a:schemeClr val="bg2">
                            <a:lumMod val="10000"/>
                          </a:schemeClr>
                        </a:gs>
                        <a:gs pos="16981">
                          <a:schemeClr val="bg2">
                            <a:lumMod val="10000"/>
                          </a:schemeClr>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a:gradFill>
                      <a:gsLst>
                        <a:gs pos="2830">
                          <a:schemeClr val="bg2">
                            <a:lumMod val="10000"/>
                          </a:schemeClr>
                        </a:gs>
                        <a:gs pos="16981">
                          <a:schemeClr val="bg2">
                            <a:lumMod val="10000"/>
                          </a:schemeClr>
                        </a:gs>
                      </a:gsLst>
                      <a:lin ang="5400000" scaled="0"/>
                    </a:gradFill>
                    <a:ea typeface="Segoe UI" pitchFamily="34" charset="0"/>
                    <a:cs typeface="Segoe UI" pitchFamily="34" charset="0"/>
                  </a:rPr>
                  <a:t>R:150</a:t>
                </a:r>
                <a:r>
                  <a:rPr lang="en-US" sz="500" baseline="0">
                    <a:gradFill>
                      <a:gsLst>
                        <a:gs pos="2830">
                          <a:schemeClr val="bg2">
                            <a:lumMod val="10000"/>
                          </a:schemeClr>
                        </a:gs>
                        <a:gs pos="16981">
                          <a:schemeClr val="bg2">
                            <a:lumMod val="10000"/>
                          </a:schemeClr>
                        </a:gs>
                      </a:gsLst>
                      <a:lin ang="5400000" scaled="0"/>
                    </a:gradFill>
                    <a:ea typeface="Segoe UI" pitchFamily="34" charset="0"/>
                    <a:cs typeface="Segoe UI" pitchFamily="34" charset="0"/>
                  </a:rPr>
                  <a:t> G:150 B:150</a:t>
                </a:r>
                <a:endParaRPr lang="en-US" sz="500">
                  <a:gradFill>
                    <a:gsLst>
                      <a:gs pos="2830">
                        <a:schemeClr val="bg2">
                          <a:lumMod val="10000"/>
                        </a:schemeClr>
                      </a:gs>
                      <a:gs pos="16981">
                        <a:schemeClr val="bg2">
                          <a:lumMod val="10000"/>
                        </a:schemeClr>
                      </a:gs>
                    </a:gsLst>
                    <a:lin ang="5400000" scaled="0"/>
                  </a:gradFill>
                  <a:ea typeface="Segoe UI" pitchFamily="34" charset="0"/>
                  <a:cs typeface="Segoe UI" pitchFamily="34" charset="0"/>
                </a:endParaRPr>
              </a:p>
            </p:txBody>
          </p:sp>
        </p:grpSp>
        <p:sp>
          <p:nvSpPr>
            <p:cNvPr id="9" name="TextBox 8"/>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10" name="TextBox 9"/>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3" name="object 10">
            <a:extLst>
              <a:ext uri="{FF2B5EF4-FFF2-40B4-BE49-F238E27FC236}">
                <a16:creationId xmlns:a16="http://schemas.microsoft.com/office/drawing/2014/main" id="{FDAC7605-1A2A-2BC3-3AC8-3BD446317472}"/>
              </a:ext>
            </a:extLst>
          </p:cNvPr>
          <p:cNvSpPr txBox="1"/>
          <p:nvPr userDrawn="1"/>
        </p:nvSpPr>
        <p:spPr>
          <a:xfrm>
            <a:off x="9752328" y="6583362"/>
            <a:ext cx="2684147" cy="2000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dirty="0">
                <a:solidFill>
                  <a:schemeClr val="bg1"/>
                </a:solidFill>
              </a:rPr>
              <a:t>@</a:t>
            </a:r>
            <a:r>
              <a:rPr spc="-65" dirty="0">
                <a:solidFill>
                  <a:schemeClr val="bg1"/>
                </a:solidFill>
              </a:rPr>
              <a:t> </a:t>
            </a:r>
            <a:r>
              <a:rPr spc="-50" dirty="0">
                <a:solidFill>
                  <a:schemeClr val="bg1"/>
                </a:solidFill>
              </a:rPr>
              <a:t>202</a:t>
            </a:r>
            <a:r>
              <a:rPr lang="en-US" spc="-50" dirty="0">
                <a:solidFill>
                  <a:schemeClr val="bg1"/>
                </a:solidFill>
              </a:rPr>
              <a:t>4</a:t>
            </a:r>
            <a:r>
              <a:rPr spc="-65" dirty="0">
                <a:solidFill>
                  <a:schemeClr val="bg1"/>
                </a:solidFill>
              </a:rPr>
              <a:t> </a:t>
            </a:r>
            <a:r>
              <a:rPr spc="60" dirty="0">
                <a:solidFill>
                  <a:schemeClr val="bg1"/>
                </a:solidFill>
              </a:rPr>
              <a:t>Dynamic</a:t>
            </a:r>
            <a:r>
              <a:rPr spc="-65" dirty="0">
                <a:solidFill>
                  <a:schemeClr val="bg1"/>
                </a:solidFill>
              </a:rPr>
              <a:t> </a:t>
            </a:r>
            <a:r>
              <a:rPr spc="40" dirty="0">
                <a:solidFill>
                  <a:schemeClr val="bg1"/>
                </a:solidFill>
              </a:rPr>
              <a:t>Communities</a:t>
            </a:r>
          </a:p>
        </p:txBody>
      </p:sp>
      <p:pic>
        <p:nvPicPr>
          <p:cNvPr id="21" name="Picture 20">
            <a:extLst>
              <a:ext uri="{FF2B5EF4-FFF2-40B4-BE49-F238E27FC236}">
                <a16:creationId xmlns:a16="http://schemas.microsoft.com/office/drawing/2014/main" id="{B521CD24-D579-6250-9F9D-FD9139D8F712}"/>
              </a:ext>
            </a:extLst>
          </p:cNvPr>
          <p:cNvPicPr>
            <a:picLocks noChangeAspect="1"/>
          </p:cNvPicPr>
          <p:nvPr userDrawn="1"/>
        </p:nvPicPr>
        <p:blipFill>
          <a:blip r:embed="rId15"/>
          <a:stretch>
            <a:fillRect/>
          </a:stretch>
        </p:blipFill>
        <p:spPr>
          <a:xfrm>
            <a:off x="9350375" y="214270"/>
            <a:ext cx="3086100" cy="1092200"/>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5" r:id="rId1"/>
    <p:sldLayoutId id="2147484314" r:id="rId2"/>
    <p:sldLayoutId id="2147484339" r:id="rId3"/>
    <p:sldLayoutId id="2147484295" r:id="rId4"/>
    <p:sldLayoutId id="2147484297" r:id="rId5"/>
    <p:sldLayoutId id="2147484264" r:id="rId6"/>
    <p:sldLayoutId id="2147484338" r:id="rId7"/>
    <p:sldLayoutId id="2147484351" r:id="rId8"/>
    <p:sldLayoutId id="2147484263" r:id="rId9"/>
    <p:sldLayoutId id="2147484337" r:id="rId10"/>
    <p:sldLayoutId id="2147484341" r:id="rId11"/>
    <p:sldLayoutId id="2147484344" r:id="rId12"/>
  </p:sldLayoutIdLst>
  <p:transition>
    <p:fade/>
  </p:transition>
  <p:txStyles>
    <p:titleStyle>
      <a:lvl1pPr algn="l" defTabSz="932742" rtl="0" eaLnBrk="1" latinLnBrk="0" hangingPunct="1">
        <a:lnSpc>
          <a:spcPct val="90000"/>
        </a:lnSpc>
        <a:spcBef>
          <a:spcPct val="0"/>
        </a:spcBef>
        <a:buNone/>
        <a:defRPr lang="en-US" sz="4400" b="1" i="0" kern="1200" cap="none" spc="-102" baseline="0" dirty="0" smtClean="0">
          <a:ln w="3175">
            <a:noFill/>
          </a:ln>
          <a:solidFill>
            <a:srgbClr val="1E275C"/>
          </a:solidFill>
          <a:effectLst/>
          <a:latin typeface="Segoe" panose="020B0502040200020203" pitchFamily="34" charset="77"/>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solidFill>
            <a:srgbClr val="000000"/>
          </a:soli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0000"/>
          </a:soli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33" userDrawn="1">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0" userDrawn="1">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3D9A7C-1210-A2E3-4936-753F4D448E16}"/>
              </a:ext>
            </a:extLst>
          </p:cNvPr>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00E567-B43C-F191-A69E-49D27BDB92C0}"/>
              </a:ext>
            </a:extLst>
          </p:cNvPr>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4463159"/>
      </p:ext>
    </p:extLst>
  </p:cSld>
  <p:clrMap bg1="lt1" tx1="dk1" bg2="lt2" tx2="dk2" accent1="accent1" accent2="accent2" accent3="accent3" accent4="accent4" accent5="accent5" accent6="accent6" hlink="hlink" folHlink="folHlink"/>
  <p:sldLayoutIdLst>
    <p:sldLayoutId id="214748435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education.github.com/git-cheat-sheet-education.pdf"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education.github.com/git-cheat-sheet-education.pdf"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visualstudio.microsoft.com/" TargetMode="External"/><Relationship Id="rId7" Type="http://schemas.openxmlformats.org/officeDocument/2006/relationships/hyperlink" Target="https://dev.azure.com/"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hyperlink" Target="https://www.sourcetreeapp.com/" TargetMode="External"/><Relationship Id="rId10" Type="http://schemas.openxmlformats.org/officeDocument/2006/relationships/image" Target="../media/image20.png"/><Relationship Id="rId4" Type="http://schemas.openxmlformats.org/officeDocument/2006/relationships/image" Target="../media/image16.jpe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www.inclind.com/news/github-statistics-trends" TargetMode="External"/><Relationship Id="rId7" Type="http://schemas.openxmlformats.org/officeDocument/2006/relationships/hyperlink" Target="https://www.sourcetreeapp.com/"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hyperlink" Target="https://marketplace.visualstudio.com/items?itemName=vs-publisher-57624.GitFlowforVisualStudio2022" TargetMode="External"/><Relationship Id="rId5" Type="http://schemas.openxmlformats.org/officeDocument/2006/relationships/hyperlink" Target="https://gitignore.io/" TargetMode="External"/><Relationship Id="rId4" Type="http://schemas.openxmlformats.org/officeDocument/2006/relationships/hyperlink" Target="https://github.com/novakklemen/d365fo_git_repo_templat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descr="A cityscape with a tower&#10;&#10;Description automatically generated">
            <a:extLst>
              <a:ext uri="{FF2B5EF4-FFF2-40B4-BE49-F238E27FC236}">
                <a16:creationId xmlns:a16="http://schemas.microsoft.com/office/drawing/2014/main" id="{2A8A7702-D849-EC39-1AE7-83E4F3900458}"/>
              </a:ext>
            </a:extLst>
          </p:cNvPr>
          <p:cNvPicPr>
            <a:picLocks noChangeAspect="1"/>
          </p:cNvPicPr>
          <p:nvPr/>
        </p:nvPicPr>
        <p:blipFill rotWithShape="1">
          <a:blip r:embed="rId2">
            <a:alphaModFix amt="23000"/>
          </a:blip>
          <a:srcRect t="15959"/>
          <a:stretch/>
        </p:blipFill>
        <p:spPr>
          <a:xfrm>
            <a:off x="0" y="0"/>
            <a:ext cx="12436475" cy="6994524"/>
          </a:xfrm>
          <a:prstGeom prst="rect">
            <a:avLst/>
          </a:prstGeom>
        </p:spPr>
      </p:pic>
      <p:pic>
        <p:nvPicPr>
          <p:cNvPr id="17" name="Picture 16" descr="A picture containing font, graphics, graphic design, text&#10;&#10;Description automatically generated">
            <a:extLst>
              <a:ext uri="{FF2B5EF4-FFF2-40B4-BE49-F238E27FC236}">
                <a16:creationId xmlns:a16="http://schemas.microsoft.com/office/drawing/2014/main" id="{DA7104A4-1876-F218-924C-1DBE7991C831}"/>
              </a:ext>
            </a:extLst>
          </p:cNvPr>
          <p:cNvPicPr>
            <a:picLocks noChangeAspect="1"/>
          </p:cNvPicPr>
          <p:nvPr/>
        </p:nvPicPr>
        <p:blipFill>
          <a:blip r:embed="rId3"/>
          <a:stretch>
            <a:fillRect/>
          </a:stretch>
        </p:blipFill>
        <p:spPr>
          <a:xfrm>
            <a:off x="1912936" y="854072"/>
            <a:ext cx="7658101" cy="1773058"/>
          </a:xfrm>
          <a:prstGeom prst="rect">
            <a:avLst/>
          </a:prstGeom>
        </p:spPr>
      </p:pic>
      <p:sp>
        <p:nvSpPr>
          <p:cNvPr id="2" name="TextBox 1">
            <a:extLst>
              <a:ext uri="{FF2B5EF4-FFF2-40B4-BE49-F238E27FC236}">
                <a16:creationId xmlns:a16="http://schemas.microsoft.com/office/drawing/2014/main" id="{8B1F283B-2ED3-34AA-C2A9-C297486AB75C}"/>
              </a:ext>
            </a:extLst>
          </p:cNvPr>
          <p:cNvSpPr txBox="1"/>
          <p:nvPr/>
        </p:nvSpPr>
        <p:spPr>
          <a:xfrm>
            <a:off x="46037" y="5652619"/>
            <a:ext cx="6172200" cy="1158779"/>
          </a:xfrm>
          <a:prstGeom prst="rect">
            <a:avLst/>
          </a:prstGeom>
          <a:noFill/>
        </p:spPr>
        <p:txBody>
          <a:bodyPr wrap="square" lIns="182880" tIns="146304" rIns="182880" bIns="146304" rtlCol="0">
            <a:spAutoFit/>
          </a:bodyPr>
          <a:lstStyle/>
          <a:p>
            <a:pPr>
              <a:lnSpc>
                <a:spcPct val="90000"/>
              </a:lnSpc>
              <a:spcAft>
                <a:spcPts val="600"/>
              </a:spcAft>
            </a:pPr>
            <a:r>
              <a:rPr lang="en-US" sz="2800" b="1">
                <a:solidFill>
                  <a:srgbClr val="1B4499"/>
                </a:solidFill>
                <a:latin typeface="Poppins SemiBold" pitchFamily="2" charset="77"/>
                <a:ea typeface="Helvetica Neue Condensed Black" panose="02000503000000020004" pitchFamily="2" charset="0"/>
                <a:cs typeface="Poppins SemiBold" pitchFamily="2" charset="77"/>
              </a:rPr>
              <a:t>San Antonio, Texas</a:t>
            </a:r>
          </a:p>
          <a:p>
            <a:pPr>
              <a:lnSpc>
                <a:spcPct val="90000"/>
              </a:lnSpc>
              <a:spcAft>
                <a:spcPts val="600"/>
              </a:spcAft>
            </a:pPr>
            <a:r>
              <a:rPr lang="en-US" sz="2800" b="1">
                <a:solidFill>
                  <a:srgbClr val="1B4499"/>
                </a:solidFill>
                <a:latin typeface="Poppins SemiBold" pitchFamily="2" charset="77"/>
                <a:ea typeface="Helvetica Neue Condensed Black" panose="02000503000000020004" pitchFamily="2" charset="0"/>
                <a:cs typeface="Poppins SemiBold" pitchFamily="2" charset="77"/>
              </a:rPr>
              <a:t>October 13-17, 2024</a:t>
            </a:r>
          </a:p>
        </p:txBody>
      </p:sp>
      <p:pic>
        <p:nvPicPr>
          <p:cNvPr id="3" name="Picture 2" descr="A blue and white circle with text&#10;&#10;Description automatically generated">
            <a:extLst>
              <a:ext uri="{FF2B5EF4-FFF2-40B4-BE49-F238E27FC236}">
                <a16:creationId xmlns:a16="http://schemas.microsoft.com/office/drawing/2014/main" id="{3730C728-999E-94D1-1180-1D3A500C593D}"/>
              </a:ext>
            </a:extLst>
          </p:cNvPr>
          <p:cNvPicPr>
            <a:picLocks noChangeAspect="1"/>
          </p:cNvPicPr>
          <p:nvPr/>
        </p:nvPicPr>
        <p:blipFill>
          <a:blip r:embed="rId4"/>
          <a:stretch>
            <a:fillRect/>
          </a:stretch>
        </p:blipFill>
        <p:spPr>
          <a:xfrm>
            <a:off x="7804780" y="2795153"/>
            <a:ext cx="4465674" cy="4194810"/>
          </a:xfrm>
          <a:prstGeom prst="rect">
            <a:avLst/>
          </a:prstGeom>
        </p:spPr>
      </p:pic>
      <p:sp>
        <p:nvSpPr>
          <p:cNvPr id="7" name="TextBox 6">
            <a:extLst>
              <a:ext uri="{FF2B5EF4-FFF2-40B4-BE49-F238E27FC236}">
                <a16:creationId xmlns:a16="http://schemas.microsoft.com/office/drawing/2014/main" id="{69A28B35-846E-E9DF-A6FD-4248B8456C2C}"/>
              </a:ext>
            </a:extLst>
          </p:cNvPr>
          <p:cNvSpPr txBox="1"/>
          <p:nvPr/>
        </p:nvSpPr>
        <p:spPr>
          <a:xfrm>
            <a:off x="3397894" y="2645229"/>
            <a:ext cx="6172200" cy="849463"/>
          </a:xfrm>
          <a:prstGeom prst="rect">
            <a:avLst/>
          </a:prstGeom>
          <a:noFill/>
        </p:spPr>
        <p:txBody>
          <a:bodyPr wrap="square" lIns="182880" tIns="146304" rIns="182880" bIns="146304" rtlCol="0" anchor="t">
            <a:spAutoFit/>
          </a:bodyPr>
          <a:lstStyle/>
          <a:p>
            <a:pPr>
              <a:lnSpc>
                <a:spcPct val="90000"/>
              </a:lnSpc>
              <a:spcAft>
                <a:spcPts val="600"/>
              </a:spcAft>
            </a:pPr>
            <a:r>
              <a:rPr lang="en-US" sz="3800">
                <a:solidFill>
                  <a:srgbClr val="1B4499"/>
                </a:solidFill>
                <a:latin typeface="segoe ui black"/>
                <a:ea typeface="segoe ui black"/>
                <a:cs typeface="Poppins SemiBold"/>
              </a:rPr>
              <a:t>AX/FINANCE &amp; OPS</a:t>
            </a:r>
          </a:p>
        </p:txBody>
      </p:sp>
    </p:spTree>
    <p:extLst>
      <p:ext uri="{BB962C8B-B14F-4D97-AF65-F5344CB8AC3E}">
        <p14:creationId xmlns:p14="http://schemas.microsoft.com/office/powerpoint/2010/main" val="394066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3882-F3A7-EBF1-89EA-E82907A3E89E}"/>
              </a:ext>
            </a:extLst>
          </p:cNvPr>
          <p:cNvSpPr txBox="1">
            <a:spLocks/>
          </p:cNvSpPr>
          <p:nvPr/>
        </p:nvSpPr>
        <p:spPr>
          <a:xfrm>
            <a:off x="732153" y="765713"/>
            <a:ext cx="10972484" cy="71224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400" b="1" i="0" kern="1200" cap="none" spc="-102" baseline="0" dirty="0" smtClean="0">
                <a:ln w="3175">
                  <a:noFill/>
                </a:ln>
                <a:solidFill>
                  <a:srgbClr val="1E275C"/>
                </a:solidFill>
                <a:effectLst/>
                <a:latin typeface="Segoe" panose="020B0502040200020203" pitchFamily="34" charset="77"/>
                <a:ea typeface="+mn-ea"/>
                <a:cs typeface="Segoe UI" pitchFamily="34" charset="0"/>
              </a:defRPr>
            </a:lvl1pPr>
          </a:lstStyle>
          <a:p>
            <a:r>
              <a:rPr lang="en-SI" dirty="0"/>
              <a:t>Git Basics</a:t>
            </a:r>
            <a:endParaRPr lang="sl-SI" dirty="0"/>
          </a:p>
        </p:txBody>
      </p:sp>
      <p:sp>
        <p:nvSpPr>
          <p:cNvPr id="3" name="Rectangle: Rounded Corners 2">
            <a:extLst>
              <a:ext uri="{FF2B5EF4-FFF2-40B4-BE49-F238E27FC236}">
                <a16:creationId xmlns:a16="http://schemas.microsoft.com/office/drawing/2014/main" id="{AE766C0D-8087-7470-7387-2E23E2BC83FE}"/>
              </a:ext>
            </a:extLst>
          </p:cNvPr>
          <p:cNvSpPr/>
          <p:nvPr/>
        </p:nvSpPr>
        <p:spPr>
          <a:xfrm>
            <a:off x="6346371" y="1284514"/>
            <a:ext cx="2351315" cy="4724400"/>
          </a:xfrm>
          <a:prstGeom prst="roundRect">
            <a:avLst/>
          </a:prstGeom>
          <a:solidFill>
            <a:srgbClr val="2B3890">
              <a:alpha val="50000"/>
            </a:srgbClr>
          </a:solidFill>
          <a:ln w="12700" cap="flat" cmpd="sng" algn="ctr">
            <a:solidFill>
              <a:srgbClr val="2B38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 name="Rectangle: Rounded Corners 3">
            <a:extLst>
              <a:ext uri="{FF2B5EF4-FFF2-40B4-BE49-F238E27FC236}">
                <a16:creationId xmlns:a16="http://schemas.microsoft.com/office/drawing/2014/main" id="{0B39A04D-67B9-6AAD-DD7A-F418C9BB0683}"/>
              </a:ext>
            </a:extLst>
          </p:cNvPr>
          <p:cNvSpPr/>
          <p:nvPr/>
        </p:nvSpPr>
        <p:spPr>
          <a:xfrm>
            <a:off x="881366" y="1923048"/>
            <a:ext cx="1458685" cy="827544"/>
          </a:xfrm>
          <a:prstGeom prst="roundRect">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latin typeface="Arial" panose="020B0604020202020204"/>
                <a:ea typeface="+mn-ea"/>
                <a:cs typeface="+mn-cs"/>
              </a:rPr>
              <a:t>W</a:t>
            </a:r>
            <a:r>
              <a:rPr kumimoji="0" lang="en-SI" sz="1800" b="0" i="0" u="none" strike="noStrike" kern="0" cap="none" spc="0" normalizeH="0" baseline="0" noProof="0" dirty="0" err="1">
                <a:ln>
                  <a:noFill/>
                </a:ln>
                <a:solidFill>
                  <a:srgbClr val="FFFFFF"/>
                </a:solidFill>
                <a:effectLst/>
                <a:uLnTx/>
                <a:uFillTx/>
                <a:latin typeface="Arial" panose="020B0604020202020204"/>
                <a:ea typeface="+mn-ea"/>
                <a:cs typeface="+mn-cs"/>
              </a:rPr>
              <a:t>orking</a:t>
            </a:r>
            <a:endPar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rPr>
              <a:t>directory</a:t>
            </a:r>
          </a:p>
        </p:txBody>
      </p:sp>
      <p:sp>
        <p:nvSpPr>
          <p:cNvPr id="5" name="Rectangle: Rounded Corners 4">
            <a:extLst>
              <a:ext uri="{FF2B5EF4-FFF2-40B4-BE49-F238E27FC236}">
                <a16:creationId xmlns:a16="http://schemas.microsoft.com/office/drawing/2014/main" id="{62B72BA2-464A-0828-E256-30BF159699FC}"/>
              </a:ext>
            </a:extLst>
          </p:cNvPr>
          <p:cNvSpPr/>
          <p:nvPr/>
        </p:nvSpPr>
        <p:spPr>
          <a:xfrm>
            <a:off x="2740567" y="1923048"/>
            <a:ext cx="1458685" cy="827544"/>
          </a:xfrm>
          <a:prstGeom prst="roundRect">
            <a:avLst/>
          </a:prstGeom>
          <a:solidFill>
            <a:srgbClr val="9D1D96"/>
          </a:solidFill>
          <a:ln w="12700" cap="flat" cmpd="sng" algn="ctr">
            <a:solidFill>
              <a:srgbClr val="9D1D9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rPr>
              <a:t>Staging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rPr>
              <a:t>area</a:t>
            </a:r>
          </a:p>
        </p:txBody>
      </p:sp>
      <p:sp>
        <p:nvSpPr>
          <p:cNvPr id="6" name="Rectangle: Rounded Corners 5">
            <a:extLst>
              <a:ext uri="{FF2B5EF4-FFF2-40B4-BE49-F238E27FC236}">
                <a16:creationId xmlns:a16="http://schemas.microsoft.com/office/drawing/2014/main" id="{D8312769-A086-797B-80D6-3420503B1CFC}"/>
              </a:ext>
            </a:extLst>
          </p:cNvPr>
          <p:cNvSpPr/>
          <p:nvPr/>
        </p:nvSpPr>
        <p:spPr>
          <a:xfrm>
            <a:off x="4545733" y="1923048"/>
            <a:ext cx="1458685" cy="827544"/>
          </a:xfrm>
          <a:prstGeom prst="roundRect">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rPr>
              <a:t>Local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rPr>
              <a:t>repo</a:t>
            </a:r>
          </a:p>
        </p:txBody>
      </p:sp>
      <p:sp>
        <p:nvSpPr>
          <p:cNvPr id="9" name="Rectangle: Rounded Corners 8">
            <a:extLst>
              <a:ext uri="{FF2B5EF4-FFF2-40B4-BE49-F238E27FC236}">
                <a16:creationId xmlns:a16="http://schemas.microsoft.com/office/drawing/2014/main" id="{F3122A11-AEDD-C74C-AAC4-478DA4363990}"/>
              </a:ext>
            </a:extLst>
          </p:cNvPr>
          <p:cNvSpPr/>
          <p:nvPr/>
        </p:nvSpPr>
        <p:spPr>
          <a:xfrm>
            <a:off x="6805449" y="1923048"/>
            <a:ext cx="1458685" cy="827544"/>
          </a:xfrm>
          <a:prstGeom prst="roundRect">
            <a:avLst/>
          </a:prstGeom>
          <a:solidFill>
            <a:srgbClr val="2B3890"/>
          </a:solidFill>
          <a:ln w="12700" cap="flat" cmpd="sng" algn="ctr">
            <a:solidFill>
              <a:srgbClr val="2B38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rPr>
              <a:t>Remote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rPr>
              <a:t>repo</a:t>
            </a:r>
          </a:p>
        </p:txBody>
      </p:sp>
      <p:cxnSp>
        <p:nvCxnSpPr>
          <p:cNvPr id="12" name="Straight Connector 11">
            <a:extLst>
              <a:ext uri="{FF2B5EF4-FFF2-40B4-BE49-F238E27FC236}">
                <a16:creationId xmlns:a16="http://schemas.microsoft.com/office/drawing/2014/main" id="{D1E1E43B-27C0-5693-3314-9C4FC8D0C3CC}"/>
              </a:ext>
            </a:extLst>
          </p:cNvPr>
          <p:cNvCxnSpPr>
            <a:cxnSpLocks/>
            <a:stCxn id="4" idx="2"/>
          </p:cNvCxnSpPr>
          <p:nvPr/>
        </p:nvCxnSpPr>
        <p:spPr>
          <a:xfrm>
            <a:off x="1610709" y="2750592"/>
            <a:ext cx="0" cy="3060000"/>
          </a:xfrm>
          <a:prstGeom prst="line">
            <a:avLst/>
          </a:prstGeom>
          <a:noFill/>
          <a:ln w="50800" cap="flat" cmpd="sng" algn="ctr">
            <a:solidFill>
              <a:srgbClr val="F5E600"/>
            </a:solidFill>
            <a:prstDash val="solid"/>
            <a:miter lim="800000"/>
          </a:ln>
          <a:effectLst/>
        </p:spPr>
      </p:cxnSp>
      <p:sp>
        <p:nvSpPr>
          <p:cNvPr id="13" name="Arrow: Right 12">
            <a:extLst>
              <a:ext uri="{FF2B5EF4-FFF2-40B4-BE49-F238E27FC236}">
                <a16:creationId xmlns:a16="http://schemas.microsoft.com/office/drawing/2014/main" id="{4A7DA001-7F6E-0712-FD49-2413D5149B32}"/>
              </a:ext>
            </a:extLst>
          </p:cNvPr>
          <p:cNvSpPr/>
          <p:nvPr/>
        </p:nvSpPr>
        <p:spPr>
          <a:xfrm>
            <a:off x="1875510" y="2877721"/>
            <a:ext cx="1381533" cy="551279"/>
          </a:xfrm>
          <a:prstGeom prst="rightArrow">
            <a:avLst/>
          </a:prstGeom>
          <a:solidFill>
            <a:srgbClr val="662D91"/>
          </a:solidFill>
          <a:ln w="12700" cap="flat" cmpd="sng" algn="ctr">
            <a:solidFill>
              <a:srgbClr val="662D9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800" b="0" i="0" u="none" strike="noStrike" kern="0" cap="none" spc="0" normalizeH="0" baseline="0" noProof="0">
                <a:ln>
                  <a:noFill/>
                </a:ln>
                <a:solidFill>
                  <a:srgbClr val="FFFFFF"/>
                </a:solidFill>
                <a:effectLst/>
                <a:uLnTx/>
                <a:uFillTx/>
                <a:latin typeface="Arial" panose="020B0604020202020204"/>
                <a:ea typeface="+mn-ea"/>
                <a:cs typeface="+mn-cs"/>
              </a:rPr>
              <a:t>add</a:t>
            </a:r>
            <a:endPar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cxnSp>
        <p:nvCxnSpPr>
          <p:cNvPr id="14" name="Straight Connector 13">
            <a:extLst>
              <a:ext uri="{FF2B5EF4-FFF2-40B4-BE49-F238E27FC236}">
                <a16:creationId xmlns:a16="http://schemas.microsoft.com/office/drawing/2014/main" id="{1EB96C99-FEC8-4E90-DFE9-00A762873505}"/>
              </a:ext>
            </a:extLst>
          </p:cNvPr>
          <p:cNvCxnSpPr>
            <a:cxnSpLocks/>
            <a:stCxn id="5" idx="2"/>
          </p:cNvCxnSpPr>
          <p:nvPr/>
        </p:nvCxnSpPr>
        <p:spPr>
          <a:xfrm>
            <a:off x="3469910" y="2750592"/>
            <a:ext cx="0" cy="3060000"/>
          </a:xfrm>
          <a:prstGeom prst="line">
            <a:avLst/>
          </a:prstGeom>
          <a:noFill/>
          <a:ln w="50800" cap="flat" cmpd="sng" algn="ctr">
            <a:solidFill>
              <a:srgbClr val="F5E600"/>
            </a:solidFill>
            <a:prstDash val="solid"/>
            <a:miter lim="800000"/>
          </a:ln>
          <a:effectLst/>
        </p:spPr>
      </p:cxnSp>
      <p:cxnSp>
        <p:nvCxnSpPr>
          <p:cNvPr id="15" name="Straight Connector 14">
            <a:extLst>
              <a:ext uri="{FF2B5EF4-FFF2-40B4-BE49-F238E27FC236}">
                <a16:creationId xmlns:a16="http://schemas.microsoft.com/office/drawing/2014/main" id="{63C59659-D034-AD63-6DC2-59B177534706}"/>
              </a:ext>
            </a:extLst>
          </p:cNvPr>
          <p:cNvCxnSpPr>
            <a:cxnSpLocks/>
            <a:stCxn id="6" idx="2"/>
          </p:cNvCxnSpPr>
          <p:nvPr/>
        </p:nvCxnSpPr>
        <p:spPr>
          <a:xfrm>
            <a:off x="5275076" y="2750592"/>
            <a:ext cx="0" cy="3060000"/>
          </a:xfrm>
          <a:prstGeom prst="line">
            <a:avLst/>
          </a:prstGeom>
          <a:noFill/>
          <a:ln w="50800" cap="flat" cmpd="sng" algn="ctr">
            <a:solidFill>
              <a:srgbClr val="F5E600"/>
            </a:solidFill>
            <a:prstDash val="solid"/>
            <a:miter lim="800000"/>
          </a:ln>
          <a:effectLst/>
        </p:spPr>
      </p:cxnSp>
      <p:cxnSp>
        <p:nvCxnSpPr>
          <p:cNvPr id="16" name="Straight Connector 15">
            <a:extLst>
              <a:ext uri="{FF2B5EF4-FFF2-40B4-BE49-F238E27FC236}">
                <a16:creationId xmlns:a16="http://schemas.microsoft.com/office/drawing/2014/main" id="{F1C66CAF-B2C8-D02C-B6A8-7578A1C1D33F}"/>
              </a:ext>
            </a:extLst>
          </p:cNvPr>
          <p:cNvCxnSpPr>
            <a:cxnSpLocks/>
            <a:stCxn id="9" idx="2"/>
          </p:cNvCxnSpPr>
          <p:nvPr/>
        </p:nvCxnSpPr>
        <p:spPr>
          <a:xfrm>
            <a:off x="7534792" y="2750592"/>
            <a:ext cx="0" cy="3060000"/>
          </a:xfrm>
          <a:prstGeom prst="line">
            <a:avLst/>
          </a:prstGeom>
          <a:noFill/>
          <a:ln w="50800" cap="flat" cmpd="sng" algn="ctr">
            <a:solidFill>
              <a:srgbClr val="F5E600"/>
            </a:solidFill>
            <a:prstDash val="solid"/>
            <a:miter lim="800000"/>
          </a:ln>
          <a:effectLst/>
        </p:spPr>
      </p:cxnSp>
      <p:sp>
        <p:nvSpPr>
          <p:cNvPr id="17" name="Arrow: Right 16">
            <a:extLst>
              <a:ext uri="{FF2B5EF4-FFF2-40B4-BE49-F238E27FC236}">
                <a16:creationId xmlns:a16="http://schemas.microsoft.com/office/drawing/2014/main" id="{84FCECFB-4F6A-0216-EA91-BF931E9B9F68}"/>
              </a:ext>
            </a:extLst>
          </p:cNvPr>
          <p:cNvSpPr/>
          <p:nvPr/>
        </p:nvSpPr>
        <p:spPr>
          <a:xfrm>
            <a:off x="3735901" y="3331027"/>
            <a:ext cx="1381533" cy="550800"/>
          </a:xfrm>
          <a:prstGeom prst="rightArrow">
            <a:avLst/>
          </a:prstGeom>
          <a:solidFill>
            <a:srgbClr val="662D91"/>
          </a:solidFill>
          <a:ln w="12700" cap="flat" cmpd="sng" algn="ctr">
            <a:solidFill>
              <a:srgbClr val="662D9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rPr>
              <a:t>commit</a:t>
            </a:r>
          </a:p>
        </p:txBody>
      </p:sp>
      <p:sp>
        <p:nvSpPr>
          <p:cNvPr id="18" name="Arrow: Right 17">
            <a:extLst>
              <a:ext uri="{FF2B5EF4-FFF2-40B4-BE49-F238E27FC236}">
                <a16:creationId xmlns:a16="http://schemas.microsoft.com/office/drawing/2014/main" id="{0D215CB6-A552-8287-C2B8-A98A78A01C27}"/>
              </a:ext>
            </a:extLst>
          </p:cNvPr>
          <p:cNvSpPr/>
          <p:nvPr/>
        </p:nvSpPr>
        <p:spPr>
          <a:xfrm>
            <a:off x="5772731" y="3714146"/>
            <a:ext cx="1381533" cy="550800"/>
          </a:xfrm>
          <a:prstGeom prst="rightArrow">
            <a:avLst/>
          </a:prstGeom>
          <a:solidFill>
            <a:srgbClr val="662D91"/>
          </a:solidFill>
          <a:ln w="12700" cap="flat" cmpd="sng" algn="ctr">
            <a:solidFill>
              <a:srgbClr val="662D9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rPr>
              <a:t>push</a:t>
            </a:r>
          </a:p>
        </p:txBody>
      </p:sp>
      <p:sp>
        <p:nvSpPr>
          <p:cNvPr id="19" name="Arrow: Left 18">
            <a:extLst>
              <a:ext uri="{FF2B5EF4-FFF2-40B4-BE49-F238E27FC236}">
                <a16:creationId xmlns:a16="http://schemas.microsoft.com/office/drawing/2014/main" id="{33EB31C9-930A-8963-1B09-CD7528BE0202}"/>
              </a:ext>
            </a:extLst>
          </p:cNvPr>
          <p:cNvSpPr/>
          <p:nvPr/>
        </p:nvSpPr>
        <p:spPr>
          <a:xfrm>
            <a:off x="5680699" y="4313522"/>
            <a:ext cx="1382400" cy="550800"/>
          </a:xfrm>
          <a:prstGeom prst="leftArrow">
            <a:avLst/>
          </a:prstGeom>
          <a:solidFill>
            <a:srgbClr val="328E23"/>
          </a:solidFill>
          <a:ln w="12700" cap="flat" cmpd="sng" algn="ctr">
            <a:solidFill>
              <a:srgbClr val="328E2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800" b="0" i="0" u="none" strike="noStrike" kern="0" cap="none" spc="0" normalizeH="0" baseline="0" noProof="0">
                <a:ln>
                  <a:noFill/>
                </a:ln>
                <a:solidFill>
                  <a:srgbClr val="FFFFFF"/>
                </a:solidFill>
                <a:effectLst/>
                <a:uLnTx/>
                <a:uFillTx/>
                <a:latin typeface="Arial" panose="020B0604020202020204"/>
                <a:ea typeface="+mn-ea"/>
                <a:cs typeface="+mn-cs"/>
              </a:rPr>
              <a:t>pull</a:t>
            </a:r>
            <a:endPar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0" name="Arrow: Left 19">
            <a:extLst>
              <a:ext uri="{FF2B5EF4-FFF2-40B4-BE49-F238E27FC236}">
                <a16:creationId xmlns:a16="http://schemas.microsoft.com/office/drawing/2014/main" id="{E559241E-EDD1-02E4-F5E6-EAA670CE6B21}"/>
              </a:ext>
            </a:extLst>
          </p:cNvPr>
          <p:cNvSpPr/>
          <p:nvPr/>
        </p:nvSpPr>
        <p:spPr>
          <a:xfrm>
            <a:off x="1875510" y="4731532"/>
            <a:ext cx="3241922" cy="550800"/>
          </a:xfrm>
          <a:prstGeom prst="leftArrow">
            <a:avLst/>
          </a:prstGeom>
          <a:solidFill>
            <a:srgbClr val="328E23"/>
          </a:solidFill>
          <a:ln w="12700" cap="flat" cmpd="sng" algn="ctr">
            <a:solidFill>
              <a:srgbClr val="328E2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800" b="0" i="0" u="none" strike="noStrike" kern="0" cap="none" spc="0" normalizeH="0" baseline="0" noProof="0">
                <a:ln>
                  <a:noFill/>
                </a:ln>
                <a:solidFill>
                  <a:srgbClr val="FFFFFF"/>
                </a:solidFill>
                <a:effectLst/>
                <a:uLnTx/>
                <a:uFillTx/>
                <a:latin typeface="Arial" panose="020B0604020202020204"/>
                <a:ea typeface="+mn-ea"/>
                <a:cs typeface="+mn-cs"/>
              </a:rPr>
              <a:t>checkout</a:t>
            </a:r>
            <a:endPar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1" name="Arrow: Left 20">
            <a:extLst>
              <a:ext uri="{FF2B5EF4-FFF2-40B4-BE49-F238E27FC236}">
                <a16:creationId xmlns:a16="http://schemas.microsoft.com/office/drawing/2014/main" id="{2E9D1B52-F672-0E97-0CCC-C2ED8E24843D}"/>
              </a:ext>
            </a:extLst>
          </p:cNvPr>
          <p:cNvSpPr/>
          <p:nvPr/>
        </p:nvSpPr>
        <p:spPr>
          <a:xfrm>
            <a:off x="1875510" y="5407133"/>
            <a:ext cx="3241922" cy="550800"/>
          </a:xfrm>
          <a:prstGeom prst="leftArrow">
            <a:avLst/>
          </a:prstGeom>
          <a:solidFill>
            <a:srgbClr val="328E23"/>
          </a:solidFill>
          <a:ln w="12700" cap="flat" cmpd="sng" algn="ctr">
            <a:solidFill>
              <a:srgbClr val="328E2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800" b="0" i="0" u="none" strike="noStrike" kern="0" cap="none" spc="0" normalizeH="0" baseline="0" noProof="0">
                <a:ln>
                  <a:noFill/>
                </a:ln>
                <a:solidFill>
                  <a:srgbClr val="FFFFFF"/>
                </a:solidFill>
                <a:effectLst/>
                <a:uLnTx/>
                <a:uFillTx/>
                <a:latin typeface="Arial" panose="020B0604020202020204"/>
                <a:ea typeface="+mn-ea"/>
                <a:cs typeface="+mn-cs"/>
              </a:rPr>
              <a:t>merge</a:t>
            </a:r>
            <a:endPar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5E18C699-5991-22CE-BD93-68C4E15A2496}"/>
              </a:ext>
            </a:extLst>
          </p:cNvPr>
          <p:cNvSpPr txBox="1"/>
          <p:nvPr/>
        </p:nvSpPr>
        <p:spPr>
          <a:xfrm>
            <a:off x="1079569" y="1475022"/>
            <a:ext cx="1111612" cy="369332"/>
          </a:xfrm>
          <a:prstGeom prst="rect">
            <a:avLst/>
          </a:prstGeom>
          <a:solidFill>
            <a:srgbClr val="9D1D96"/>
          </a:solidFill>
          <a:ln w="12700" cap="flat" cmpd="sng" algn="ctr">
            <a:solidFill>
              <a:srgbClr val="9D1D96">
                <a:shade val="50000"/>
              </a:srgbClr>
            </a:solidFill>
            <a:prstDash val="solid"/>
            <a:miter lim="800000"/>
          </a:ln>
          <a:effectLst/>
        </p:spPr>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Arial" panose="020B0604020202020204"/>
              </a:defRPr>
            </a:lvl1pPr>
          </a:lstStyle>
          <a:p>
            <a:pPr algn="l"/>
            <a:r>
              <a:rPr lang="en-SI" b="1" dirty="0">
                <a:latin typeface="Segoe" panose="020B0502040200020203"/>
                <a:ea typeface="Verdana" panose="020B0604030504040204" pitchFamily="34" charset="0"/>
              </a:rPr>
              <a:t>LOCAL</a:t>
            </a:r>
          </a:p>
        </p:txBody>
      </p:sp>
      <p:sp>
        <p:nvSpPr>
          <p:cNvPr id="23" name="TextBox 22">
            <a:extLst>
              <a:ext uri="{FF2B5EF4-FFF2-40B4-BE49-F238E27FC236}">
                <a16:creationId xmlns:a16="http://schemas.microsoft.com/office/drawing/2014/main" id="{02786DDB-95E1-C623-4820-025BC49E212A}"/>
              </a:ext>
            </a:extLst>
          </p:cNvPr>
          <p:cNvSpPr txBox="1"/>
          <p:nvPr/>
        </p:nvSpPr>
        <p:spPr>
          <a:xfrm>
            <a:off x="6811735" y="1472082"/>
            <a:ext cx="1458685" cy="369332"/>
          </a:xfrm>
          <a:prstGeom prst="rect">
            <a:avLst/>
          </a:prstGeom>
          <a:solidFill>
            <a:schemeClr val="tx2">
              <a:lumMod val="50000"/>
            </a:schemeClr>
          </a:solidFill>
          <a:ln w="12700" cap="flat" cmpd="sng" algn="ctr">
            <a:solidFill>
              <a:schemeClr val="tx2">
                <a:lumMod val="90000"/>
              </a:schemeClr>
            </a:solidFill>
            <a:prstDash val="solid"/>
            <a:miter lim="800000"/>
          </a:ln>
          <a:effectLst/>
        </p:spPr>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Arial" panose="020B0604020202020204"/>
              </a:defRPr>
            </a:lvl1pPr>
          </a:lstStyle>
          <a:p>
            <a:r>
              <a:rPr lang="en-SI" b="1" dirty="0"/>
              <a:t>REMOTE</a:t>
            </a:r>
          </a:p>
        </p:txBody>
      </p:sp>
    </p:spTree>
    <p:extLst>
      <p:ext uri="{BB962C8B-B14F-4D97-AF65-F5344CB8AC3E}">
        <p14:creationId xmlns:p14="http://schemas.microsoft.com/office/powerpoint/2010/main" val="186226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26" presetClass="emph" presetSubtype="0" fill="hold" grpId="1" nodeType="withEffect">
                                  <p:stCondLst>
                                    <p:cond delay="0"/>
                                  </p:stCondLst>
                                  <p:childTnLst>
                                    <p:animEffect transition="out" filter="fade">
                                      <p:cBhvr>
                                        <p:cTn id="12" dur="500" tmFilter="0, 0; .2, .5; .8, .5; 1, 0"/>
                                        <p:tgtEl>
                                          <p:spTgt spid="13"/>
                                        </p:tgtEl>
                                      </p:cBhvr>
                                    </p:animEffect>
                                    <p:animScale>
                                      <p:cBhvr>
                                        <p:cTn id="13" dur="250" autoRev="1" fill="hold"/>
                                        <p:tgtEl>
                                          <p:spTgt spid="13"/>
                                        </p:tgtEl>
                                      </p:cBhvr>
                                      <p:by x="105000" y="105000"/>
                                    </p:animScale>
                                  </p:childTnLst>
                                </p:cTn>
                              </p:par>
                              <p:par>
                                <p:cTn id="14" presetID="26" presetClass="emph" presetSubtype="0" fill="hold" grpId="1" nodeType="withEffect">
                                  <p:stCondLst>
                                    <p:cond delay="0"/>
                                  </p:stCondLst>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14"/>
                                        </p:tgtEl>
                                      </p:cBhvr>
                                    </p:animEffect>
                                    <p:animScale>
                                      <p:cBhvr>
                                        <p:cTn id="19" dur="250" autoRev="1" fill="hold"/>
                                        <p:tgtEl>
                                          <p:spTgt spid="14"/>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par>
                                <p:cTn id="28" presetID="26" presetClass="emph" presetSubtype="0" fill="hold" grpId="1" nodeType="withEffect">
                                  <p:stCondLst>
                                    <p:cond delay="0"/>
                                  </p:stCondLst>
                                  <p:childTnLst>
                                    <p:animEffect transition="out" filter="fade">
                                      <p:cBhvr>
                                        <p:cTn id="29" dur="500" tmFilter="0, 0; .2, .5; .8, .5; 1, 0"/>
                                        <p:tgtEl>
                                          <p:spTgt spid="6"/>
                                        </p:tgtEl>
                                      </p:cBhvr>
                                    </p:animEffect>
                                    <p:animScale>
                                      <p:cBhvr>
                                        <p:cTn id="30" dur="250" autoRev="1" fill="hold"/>
                                        <p:tgtEl>
                                          <p:spTgt spid="6"/>
                                        </p:tgtEl>
                                      </p:cBhvr>
                                      <p:by x="105000" y="105000"/>
                                    </p:animScale>
                                  </p:childTnLst>
                                </p:cTn>
                              </p:par>
                              <p:par>
                                <p:cTn id="31" presetID="26" presetClass="emph" presetSubtype="0" fill="hold" grpId="1" nodeType="withEffect">
                                  <p:stCondLst>
                                    <p:cond delay="0"/>
                                  </p:stCondLst>
                                  <p:childTnLst>
                                    <p:animEffect transition="out" filter="fade">
                                      <p:cBhvr>
                                        <p:cTn id="32" dur="500" tmFilter="0, 0; .2, .5; .8, .5; 1, 0"/>
                                        <p:tgtEl>
                                          <p:spTgt spid="17"/>
                                        </p:tgtEl>
                                      </p:cBhvr>
                                    </p:animEffect>
                                    <p:animScale>
                                      <p:cBhvr>
                                        <p:cTn id="33" dur="250" autoRev="1" fill="hold"/>
                                        <p:tgtEl>
                                          <p:spTgt spid="17"/>
                                        </p:tgtEl>
                                      </p:cBhvr>
                                      <p:by x="105000" y="105000"/>
                                    </p:animScale>
                                  </p:childTnLst>
                                </p:cTn>
                              </p:par>
                              <p:par>
                                <p:cTn id="34" presetID="26" presetClass="emph" presetSubtype="0" fill="hold" nodeType="withEffect">
                                  <p:stCondLst>
                                    <p:cond delay="0"/>
                                  </p:stCondLst>
                                  <p:childTnLst>
                                    <p:animEffect transition="out" filter="fade">
                                      <p:cBhvr>
                                        <p:cTn id="35" dur="500" tmFilter="0, 0; .2, .5; .8, .5; 1, 0"/>
                                        <p:tgtEl>
                                          <p:spTgt spid="15"/>
                                        </p:tgtEl>
                                      </p:cBhvr>
                                    </p:animEffect>
                                    <p:animScale>
                                      <p:cBhvr>
                                        <p:cTn id="36" dur="250" autoRev="1" fill="hold"/>
                                        <p:tgtEl>
                                          <p:spTgt spid="15"/>
                                        </p:tgtEl>
                                      </p:cBhvr>
                                      <p:by x="105000" y="105000"/>
                                    </p:animScale>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26" presetClass="emph" presetSubtype="0" fill="hold" grpId="1" nodeType="withEffect">
                                  <p:stCondLst>
                                    <p:cond delay="0"/>
                                  </p:stCondLst>
                                  <p:childTnLst>
                                    <p:animEffect transition="out" filter="fade">
                                      <p:cBhvr>
                                        <p:cTn id="48" dur="500" tmFilter="0, 0; .2, .5; .8, .5; 1, 0"/>
                                        <p:tgtEl>
                                          <p:spTgt spid="23"/>
                                        </p:tgtEl>
                                      </p:cBhvr>
                                    </p:animEffect>
                                    <p:animScale>
                                      <p:cBhvr>
                                        <p:cTn id="49" dur="250" autoRev="1" fill="hold"/>
                                        <p:tgtEl>
                                          <p:spTgt spid="23"/>
                                        </p:tgtEl>
                                      </p:cBhvr>
                                      <p:by x="105000" y="105000"/>
                                    </p:animScale>
                                  </p:childTnLst>
                                </p:cTn>
                              </p:par>
                              <p:par>
                                <p:cTn id="50" presetID="26" presetClass="emph" presetSubtype="0" fill="hold" grpId="1" nodeType="withEffect">
                                  <p:stCondLst>
                                    <p:cond delay="0"/>
                                  </p:stCondLst>
                                  <p:childTnLst>
                                    <p:animEffect transition="out" filter="fade">
                                      <p:cBhvr>
                                        <p:cTn id="51" dur="500" tmFilter="0, 0; .2, .5; .8, .5; 1, 0"/>
                                        <p:tgtEl>
                                          <p:spTgt spid="18"/>
                                        </p:tgtEl>
                                      </p:cBhvr>
                                    </p:animEffect>
                                    <p:animScale>
                                      <p:cBhvr>
                                        <p:cTn id="52" dur="250" autoRev="1" fill="hold"/>
                                        <p:tgtEl>
                                          <p:spTgt spid="18"/>
                                        </p:tgtEl>
                                      </p:cBhvr>
                                      <p:by x="105000" y="105000"/>
                                    </p:animScale>
                                  </p:childTnLst>
                                </p:cTn>
                              </p:par>
                              <p:par>
                                <p:cTn id="53" presetID="26" presetClass="emph" presetSubtype="0" fill="hold" grpId="1" nodeType="withEffect">
                                  <p:stCondLst>
                                    <p:cond delay="0"/>
                                  </p:stCondLst>
                                  <p:childTnLst>
                                    <p:animEffect transition="out" filter="fade">
                                      <p:cBhvr>
                                        <p:cTn id="54" dur="500" tmFilter="0, 0; .2, .5; .8, .5; 1, 0"/>
                                        <p:tgtEl>
                                          <p:spTgt spid="3"/>
                                        </p:tgtEl>
                                      </p:cBhvr>
                                    </p:animEffect>
                                    <p:animScale>
                                      <p:cBhvr>
                                        <p:cTn id="55" dur="250" autoRev="1" fill="hold"/>
                                        <p:tgtEl>
                                          <p:spTgt spid="3"/>
                                        </p:tgtEl>
                                      </p:cBhvr>
                                      <p:by x="105000" y="105000"/>
                                    </p:animScale>
                                  </p:childTnLst>
                                </p:cTn>
                              </p:par>
                              <p:par>
                                <p:cTn id="56" presetID="26" presetClass="emph" presetSubtype="0" fill="hold" grpId="1" nodeType="withEffect">
                                  <p:stCondLst>
                                    <p:cond delay="0"/>
                                  </p:stCondLst>
                                  <p:childTnLst>
                                    <p:animEffect transition="out" filter="fade">
                                      <p:cBhvr>
                                        <p:cTn id="57" dur="500" tmFilter="0, 0; .2, .5; .8, .5; 1, 0"/>
                                        <p:tgtEl>
                                          <p:spTgt spid="9"/>
                                        </p:tgtEl>
                                      </p:cBhvr>
                                    </p:animEffect>
                                    <p:animScale>
                                      <p:cBhvr>
                                        <p:cTn id="58" dur="250" autoRev="1" fill="hold"/>
                                        <p:tgtEl>
                                          <p:spTgt spid="9"/>
                                        </p:tgtEl>
                                      </p:cBhvr>
                                      <p:by x="105000" y="105000"/>
                                    </p:animScale>
                                  </p:childTnLst>
                                </p:cTn>
                              </p:par>
                              <p:par>
                                <p:cTn id="59" presetID="26" presetClass="emph" presetSubtype="0" fill="hold" nodeType="withEffect">
                                  <p:stCondLst>
                                    <p:cond delay="0"/>
                                  </p:stCondLst>
                                  <p:childTnLst>
                                    <p:animEffect transition="out" filter="fade">
                                      <p:cBhvr>
                                        <p:cTn id="60" dur="500" tmFilter="0, 0; .2, .5; .8, .5; 1, 0"/>
                                        <p:tgtEl>
                                          <p:spTgt spid="16"/>
                                        </p:tgtEl>
                                      </p:cBhvr>
                                    </p:animEffect>
                                    <p:animScale>
                                      <p:cBhvr>
                                        <p:cTn id="61" dur="250" autoRev="1" fill="hold"/>
                                        <p:tgtEl>
                                          <p:spTgt spid="16"/>
                                        </p:tgtEl>
                                      </p:cBhvr>
                                      <p:by x="105000" y="105000"/>
                                    </p:animScale>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childTnLst>
                                </p:cTn>
                              </p:par>
                              <p:par>
                                <p:cTn id="66" presetID="26" presetClass="emph" presetSubtype="0" fill="hold" grpId="1" nodeType="withEffect">
                                  <p:stCondLst>
                                    <p:cond delay="0"/>
                                  </p:stCondLst>
                                  <p:childTnLst>
                                    <p:animEffect transition="out" filter="fade">
                                      <p:cBhvr>
                                        <p:cTn id="67" dur="500" tmFilter="0, 0; .2, .5; .8, .5; 1, 0"/>
                                        <p:tgtEl>
                                          <p:spTgt spid="19"/>
                                        </p:tgtEl>
                                      </p:cBhvr>
                                    </p:animEffect>
                                    <p:animScale>
                                      <p:cBhvr>
                                        <p:cTn id="68" dur="250" autoRev="1" fill="hold"/>
                                        <p:tgtEl>
                                          <p:spTgt spid="19"/>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par>
                                <p:cTn id="73" presetID="26" presetClass="emph" presetSubtype="0" fill="hold" grpId="1" nodeType="withEffect">
                                  <p:stCondLst>
                                    <p:cond delay="0"/>
                                  </p:stCondLst>
                                  <p:childTnLst>
                                    <p:animEffect transition="out" filter="fade">
                                      <p:cBhvr>
                                        <p:cTn id="74" dur="500" tmFilter="0, 0; .2, .5; .8, .5; 1, 0"/>
                                        <p:tgtEl>
                                          <p:spTgt spid="20"/>
                                        </p:tgtEl>
                                      </p:cBhvr>
                                    </p:animEffect>
                                    <p:animScale>
                                      <p:cBhvr>
                                        <p:cTn id="75" dur="250" autoRev="1" fill="hold"/>
                                        <p:tgtEl>
                                          <p:spTgt spid="20"/>
                                        </p:tgtEl>
                                      </p:cBhvr>
                                      <p:by x="105000" y="105000"/>
                                    </p:animScale>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1"/>
                                        </p:tgtEl>
                                        <p:attrNameLst>
                                          <p:attrName>style.visibility</p:attrName>
                                        </p:attrNameLst>
                                      </p:cBhvr>
                                      <p:to>
                                        <p:strVal val="visible"/>
                                      </p:to>
                                    </p:set>
                                  </p:childTnLst>
                                </p:cTn>
                              </p:par>
                              <p:par>
                                <p:cTn id="80" presetID="26" presetClass="emph" presetSubtype="0" fill="hold" grpId="1" nodeType="withEffect">
                                  <p:stCondLst>
                                    <p:cond delay="0"/>
                                  </p:stCondLst>
                                  <p:childTnLst>
                                    <p:animEffect transition="out" filter="fade">
                                      <p:cBhvr>
                                        <p:cTn id="81" dur="500" tmFilter="0, 0; .2, .5; .8, .5; 1, 0"/>
                                        <p:tgtEl>
                                          <p:spTgt spid="21"/>
                                        </p:tgtEl>
                                      </p:cBhvr>
                                    </p:animEffect>
                                    <p:animScale>
                                      <p:cBhvr>
                                        <p:cTn id="82"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9" grpId="0" animBg="1"/>
      <p:bldP spid="9" grpId="1" animBg="1"/>
      <p:bldP spid="13" grpId="0" animBg="1"/>
      <p:bldP spid="13"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3" grpId="0" animBg="1"/>
      <p:bldP spid="2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3882-F3A7-EBF1-89EA-E82907A3E89E}"/>
              </a:ext>
            </a:extLst>
          </p:cNvPr>
          <p:cNvSpPr txBox="1">
            <a:spLocks/>
          </p:cNvSpPr>
          <p:nvPr/>
        </p:nvSpPr>
        <p:spPr>
          <a:xfrm>
            <a:off x="732153" y="765713"/>
            <a:ext cx="10972484" cy="71224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400" b="1" i="0" kern="1200" cap="none" spc="-102" baseline="0" dirty="0" smtClean="0">
                <a:ln w="3175">
                  <a:noFill/>
                </a:ln>
                <a:solidFill>
                  <a:srgbClr val="1E275C"/>
                </a:solidFill>
                <a:effectLst/>
                <a:latin typeface="Segoe" panose="020B0502040200020203" pitchFamily="34" charset="77"/>
                <a:ea typeface="+mn-ea"/>
                <a:cs typeface="Segoe UI" pitchFamily="34" charset="0"/>
              </a:defRPr>
            </a:lvl1pPr>
          </a:lstStyle>
          <a:p>
            <a:r>
              <a:rPr lang="en-SI" dirty="0"/>
              <a:t>Git Basic Commands</a:t>
            </a:r>
            <a:endParaRPr lang="sl-SI" dirty="0"/>
          </a:p>
        </p:txBody>
      </p:sp>
      <p:sp>
        <p:nvSpPr>
          <p:cNvPr id="27" name="Rectangle 26">
            <a:extLst>
              <a:ext uri="{FF2B5EF4-FFF2-40B4-BE49-F238E27FC236}">
                <a16:creationId xmlns:a16="http://schemas.microsoft.com/office/drawing/2014/main" id="{8D56514B-31CB-4D05-9FD3-96F06ED26AD2}"/>
              </a:ext>
            </a:extLst>
          </p:cNvPr>
          <p:cNvSpPr/>
          <p:nvPr/>
        </p:nvSpPr>
        <p:spPr>
          <a:xfrm>
            <a:off x="6500710" y="2307358"/>
            <a:ext cx="1062140" cy="319407"/>
          </a:xfrm>
          <a:prstGeom prst="rect">
            <a:avLst/>
          </a:prstGeom>
          <a:solidFill>
            <a:srgbClr val="C0C0C0"/>
          </a:solidFill>
          <a:ln w="12700" cap="flat" cmpd="sng" algn="ctr">
            <a:solidFill>
              <a:srgbClr val="C0C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 name="Rectangle 27">
            <a:extLst>
              <a:ext uri="{FF2B5EF4-FFF2-40B4-BE49-F238E27FC236}">
                <a16:creationId xmlns:a16="http://schemas.microsoft.com/office/drawing/2014/main" id="{5E5F12FF-401B-EEC2-0A45-31A844F58ED8}"/>
              </a:ext>
            </a:extLst>
          </p:cNvPr>
          <p:cNvSpPr/>
          <p:nvPr/>
        </p:nvSpPr>
        <p:spPr>
          <a:xfrm>
            <a:off x="6500709" y="3114675"/>
            <a:ext cx="1205015" cy="319407"/>
          </a:xfrm>
          <a:prstGeom prst="rect">
            <a:avLst/>
          </a:prstGeom>
          <a:solidFill>
            <a:srgbClr val="C0C0C0"/>
          </a:solidFill>
          <a:ln w="12700" cap="flat" cmpd="sng" algn="ctr">
            <a:solidFill>
              <a:srgbClr val="C0C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 name="Rectangle 28">
            <a:extLst>
              <a:ext uri="{FF2B5EF4-FFF2-40B4-BE49-F238E27FC236}">
                <a16:creationId xmlns:a16="http://schemas.microsoft.com/office/drawing/2014/main" id="{7B5302DF-169F-B03E-7691-61A3B010C511}"/>
              </a:ext>
            </a:extLst>
          </p:cNvPr>
          <p:cNvSpPr/>
          <p:nvPr/>
        </p:nvSpPr>
        <p:spPr>
          <a:xfrm>
            <a:off x="6500709" y="4165305"/>
            <a:ext cx="4110141" cy="319407"/>
          </a:xfrm>
          <a:prstGeom prst="rect">
            <a:avLst/>
          </a:prstGeom>
          <a:solidFill>
            <a:srgbClr val="C0C0C0"/>
          </a:solidFill>
          <a:ln w="12700" cap="flat" cmpd="sng" algn="ctr">
            <a:solidFill>
              <a:srgbClr val="C0C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385BB5F5-8AE7-6732-8202-3F0464256D87}"/>
              </a:ext>
            </a:extLst>
          </p:cNvPr>
          <p:cNvSpPr/>
          <p:nvPr/>
        </p:nvSpPr>
        <p:spPr>
          <a:xfrm>
            <a:off x="1070043" y="5466445"/>
            <a:ext cx="1577907" cy="319407"/>
          </a:xfrm>
          <a:prstGeom prst="rect">
            <a:avLst/>
          </a:prstGeom>
          <a:solidFill>
            <a:srgbClr val="C0C0C0"/>
          </a:solidFill>
          <a:ln w="12700" cap="flat" cmpd="sng" algn="ctr">
            <a:solidFill>
              <a:srgbClr val="C0C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034545D5-C98A-2210-444C-6D608EF3BD10}"/>
              </a:ext>
            </a:extLst>
          </p:cNvPr>
          <p:cNvSpPr/>
          <p:nvPr/>
        </p:nvSpPr>
        <p:spPr>
          <a:xfrm>
            <a:off x="1070043" y="4233153"/>
            <a:ext cx="882582" cy="319407"/>
          </a:xfrm>
          <a:prstGeom prst="rect">
            <a:avLst/>
          </a:prstGeom>
          <a:solidFill>
            <a:srgbClr val="C0C0C0"/>
          </a:solidFill>
          <a:ln w="12700" cap="flat" cmpd="sng" algn="ctr">
            <a:solidFill>
              <a:srgbClr val="C0C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2" name="Rectangle 31">
            <a:extLst>
              <a:ext uri="{FF2B5EF4-FFF2-40B4-BE49-F238E27FC236}">
                <a16:creationId xmlns:a16="http://schemas.microsoft.com/office/drawing/2014/main" id="{C46F9A57-0A9B-EDED-C0C2-B2609A15B620}"/>
              </a:ext>
            </a:extLst>
          </p:cNvPr>
          <p:cNvSpPr/>
          <p:nvPr/>
        </p:nvSpPr>
        <p:spPr>
          <a:xfrm>
            <a:off x="1070043" y="2476500"/>
            <a:ext cx="4273482" cy="628650"/>
          </a:xfrm>
          <a:prstGeom prst="rect">
            <a:avLst/>
          </a:prstGeom>
          <a:solidFill>
            <a:srgbClr val="C0C0C0"/>
          </a:solidFill>
          <a:ln w="12700" cap="flat" cmpd="sng" algn="ctr">
            <a:solidFill>
              <a:srgbClr val="C0C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 name="TextBox 32">
            <a:extLst>
              <a:ext uri="{FF2B5EF4-FFF2-40B4-BE49-F238E27FC236}">
                <a16:creationId xmlns:a16="http://schemas.microsoft.com/office/drawing/2014/main" id="{60F64909-47A1-5290-B0DE-32C6543B0097}"/>
              </a:ext>
            </a:extLst>
          </p:cNvPr>
          <p:cNvSpPr txBox="1"/>
          <p:nvPr/>
        </p:nvSpPr>
        <p:spPr>
          <a:xfrm>
            <a:off x="1070043" y="1391053"/>
            <a:ext cx="4649821" cy="4924425"/>
          </a:xfrm>
          <a:prstGeom prst="rect">
            <a:avLst/>
          </a:prstGeom>
          <a:noFill/>
        </p:spPr>
        <p:txBody>
          <a:bodyPr wrap="square" rtlCol="0">
            <a:spAutoFit/>
          </a:bodyPr>
          <a:lstStyle/>
          <a:p>
            <a:pPr defTabSz="914400">
              <a:lnSpc>
                <a:spcPct val="150000"/>
              </a:lnSpc>
              <a:spcAft>
                <a:spcPts val="300"/>
              </a:spcAft>
            </a:pPr>
            <a:r>
              <a:rPr lang="en-SI" dirty="0">
                <a:ln>
                  <a:solidFill>
                    <a:srgbClr val="000000"/>
                  </a:solidFill>
                </a:ln>
                <a:solidFill>
                  <a:srgbClr val="F5E600"/>
                </a:solidFill>
                <a:effectLst>
                  <a:outerShdw dist="38100" dir="2700000" algn="tl" rotWithShape="0">
                    <a:srgbClr val="27AAE1"/>
                  </a:outerShdw>
                </a:effectLst>
                <a:latin typeface="Verdana" panose="020B0604030504040204" pitchFamily="34" charset="0"/>
                <a:ea typeface="Verdana" panose="020B0604030504040204" pitchFamily="34" charset="0"/>
              </a:rPr>
              <a:t>SETUP</a:t>
            </a:r>
          </a:p>
          <a:p>
            <a:pPr defTabSz="914400">
              <a:spcAft>
                <a:spcPts val="1200"/>
              </a:spcAft>
            </a:pPr>
            <a:r>
              <a:rPr lang="en-SI" sz="1600" dirty="0">
                <a:solidFill>
                  <a:schemeClr val="tx2">
                    <a:lumMod val="10000"/>
                  </a:schemeClr>
                </a:solidFill>
                <a:latin typeface="Verdana" panose="020B0604030504040204" pitchFamily="34" charset="0"/>
                <a:ea typeface="Verdana" panose="020B0604030504040204" pitchFamily="34" charset="0"/>
              </a:rPr>
              <a:t>Configuring user information used across all local repositories</a:t>
            </a:r>
          </a:p>
          <a:p>
            <a:pPr defTabSz="914400">
              <a:spcAft>
                <a:spcPts val="300"/>
              </a:spcAft>
            </a:pPr>
            <a:r>
              <a:rPr lang="en-SI" sz="1600" dirty="0">
                <a:solidFill>
                  <a:srgbClr val="000000"/>
                </a:solidFill>
                <a:latin typeface="Verdana" panose="020B0604030504040204" pitchFamily="34" charset="0"/>
                <a:ea typeface="Verdana" panose="020B0604030504040204" pitchFamily="34" charset="0"/>
              </a:rPr>
              <a:t>git config –global user.name “</a:t>
            </a:r>
            <a:r>
              <a:rPr lang="en-SI" sz="1600" dirty="0" err="1">
                <a:solidFill>
                  <a:srgbClr val="000000"/>
                </a:solidFill>
                <a:latin typeface="Verdana" panose="020B0604030504040204" pitchFamily="34" charset="0"/>
                <a:ea typeface="Verdana" panose="020B0604030504040204" pitchFamily="34" charset="0"/>
              </a:rPr>
              <a:t>Jonh</a:t>
            </a:r>
            <a:r>
              <a:rPr lang="en-SI" sz="1600" dirty="0">
                <a:solidFill>
                  <a:srgbClr val="000000"/>
                </a:solidFill>
                <a:latin typeface="Verdana" panose="020B0604030504040204" pitchFamily="34" charset="0"/>
                <a:ea typeface="Verdana" panose="020B0604030504040204" pitchFamily="34" charset="0"/>
              </a:rPr>
              <a:t> Doe”</a:t>
            </a:r>
          </a:p>
          <a:p>
            <a:pPr defTabSz="914400">
              <a:spcAft>
                <a:spcPts val="300"/>
              </a:spcAft>
            </a:pPr>
            <a:r>
              <a:rPr lang="en-SI" sz="1600" dirty="0">
                <a:solidFill>
                  <a:srgbClr val="000000"/>
                </a:solidFill>
                <a:latin typeface="Verdana" panose="020B0604030504040204" pitchFamily="34" charset="0"/>
                <a:ea typeface="Verdana" panose="020B0604030504040204" pitchFamily="34" charset="0"/>
              </a:rPr>
              <a:t>git config –global </a:t>
            </a:r>
            <a:r>
              <a:rPr lang="en-SI" sz="1600" dirty="0" err="1">
                <a:solidFill>
                  <a:srgbClr val="000000"/>
                </a:solidFill>
                <a:latin typeface="Verdana" panose="020B0604030504040204" pitchFamily="34" charset="0"/>
                <a:ea typeface="Verdana" panose="020B0604030504040204" pitchFamily="34" charset="0"/>
              </a:rPr>
              <a:t>user.email</a:t>
            </a:r>
            <a:r>
              <a:rPr lang="en-SI" sz="1600" dirty="0">
                <a:solidFill>
                  <a:srgbClr val="000000"/>
                </a:solidFill>
                <a:latin typeface="Verdana" panose="020B0604030504040204" pitchFamily="34" charset="0"/>
                <a:ea typeface="Verdana" panose="020B0604030504040204" pitchFamily="34" charset="0"/>
              </a:rPr>
              <a:t> “email” </a:t>
            </a:r>
          </a:p>
          <a:p>
            <a:pPr defTabSz="914400">
              <a:spcAft>
                <a:spcPts val="300"/>
              </a:spcAft>
            </a:pPr>
            <a:endParaRPr lang="en-SI" sz="1600" dirty="0">
              <a:solidFill>
                <a:srgbClr val="FFFFFF"/>
              </a:solidFill>
              <a:latin typeface="Verdana" panose="020B0604030504040204" pitchFamily="34" charset="0"/>
              <a:ea typeface="Verdana" panose="020B0604030504040204" pitchFamily="34" charset="0"/>
            </a:endParaRPr>
          </a:p>
          <a:p>
            <a:pPr defTabSz="914400">
              <a:lnSpc>
                <a:spcPct val="150000"/>
              </a:lnSpc>
              <a:spcAft>
                <a:spcPts val="300"/>
              </a:spcAft>
            </a:pPr>
            <a:r>
              <a:rPr lang="en-SI" dirty="0">
                <a:ln>
                  <a:solidFill>
                    <a:srgbClr val="000000"/>
                  </a:solidFill>
                </a:ln>
                <a:solidFill>
                  <a:srgbClr val="F5E600"/>
                </a:solidFill>
                <a:effectLst>
                  <a:outerShdw dist="38100" dir="2700000" algn="tl" rotWithShape="0">
                    <a:srgbClr val="27AAE1"/>
                  </a:outerShdw>
                </a:effectLst>
                <a:latin typeface="Verdana" panose="020B0604030504040204" pitchFamily="34" charset="0"/>
                <a:ea typeface="Verdana" panose="020B0604030504040204" pitchFamily="34" charset="0"/>
              </a:rPr>
              <a:t>INITIALIZE GIT REPOSITORY</a:t>
            </a:r>
          </a:p>
          <a:p>
            <a:pPr defTabSz="914400">
              <a:spcAft>
                <a:spcPts val="300"/>
              </a:spcAft>
            </a:pPr>
            <a:r>
              <a:rPr lang="en-SI" sz="1600" dirty="0">
                <a:solidFill>
                  <a:schemeClr val="tx2">
                    <a:lumMod val="10000"/>
                  </a:schemeClr>
                </a:solidFill>
                <a:latin typeface="Verdana" panose="020B0604030504040204" pitchFamily="34" charset="0"/>
                <a:ea typeface="Verdana" panose="020B0604030504040204" pitchFamily="34" charset="0"/>
              </a:rPr>
              <a:t>Initializing local repository (inside a folder)</a:t>
            </a:r>
          </a:p>
          <a:p>
            <a:pPr defTabSz="914400">
              <a:lnSpc>
                <a:spcPct val="200000"/>
              </a:lnSpc>
              <a:spcAft>
                <a:spcPts val="300"/>
              </a:spcAft>
            </a:pPr>
            <a:r>
              <a:rPr lang="en-SI" sz="1600" dirty="0">
                <a:solidFill>
                  <a:srgbClr val="000000"/>
                </a:solidFill>
                <a:latin typeface="Verdana" panose="020B0604030504040204" pitchFamily="34" charset="0"/>
                <a:ea typeface="Verdana" panose="020B0604030504040204" pitchFamily="34" charset="0"/>
              </a:rPr>
              <a:t>git </a:t>
            </a:r>
            <a:r>
              <a:rPr lang="en-SI" sz="1600" dirty="0" err="1">
                <a:solidFill>
                  <a:srgbClr val="000000"/>
                </a:solidFill>
                <a:latin typeface="Verdana" panose="020B0604030504040204" pitchFamily="34" charset="0"/>
                <a:ea typeface="Verdana" panose="020B0604030504040204" pitchFamily="34" charset="0"/>
              </a:rPr>
              <a:t>init</a:t>
            </a:r>
            <a:endParaRPr lang="en-SI" sz="1600" dirty="0">
              <a:solidFill>
                <a:srgbClr val="000000"/>
              </a:solidFill>
              <a:latin typeface="Verdana" panose="020B0604030504040204" pitchFamily="34" charset="0"/>
              <a:ea typeface="Verdana" panose="020B0604030504040204" pitchFamily="34" charset="0"/>
            </a:endParaRPr>
          </a:p>
          <a:p>
            <a:pPr defTabSz="914400">
              <a:spcAft>
                <a:spcPts val="300"/>
              </a:spcAft>
            </a:pPr>
            <a:r>
              <a:rPr lang="en-SI" sz="1600" dirty="0">
                <a:solidFill>
                  <a:schemeClr val="tx2">
                    <a:lumMod val="10000"/>
                  </a:schemeClr>
                </a:solidFill>
                <a:latin typeface="Verdana" panose="020B0604030504040204" pitchFamily="34" charset="0"/>
                <a:ea typeface="Verdana" panose="020B0604030504040204" pitchFamily="34" charset="0"/>
              </a:rPr>
              <a:t>Cloning remote repository to local repository (by default, the folder will be named the same as the remote repo)</a:t>
            </a:r>
          </a:p>
          <a:p>
            <a:pPr defTabSz="914400">
              <a:lnSpc>
                <a:spcPct val="150000"/>
              </a:lnSpc>
              <a:spcAft>
                <a:spcPts val="300"/>
              </a:spcAft>
            </a:pPr>
            <a:r>
              <a:rPr lang="en-SI" sz="1600" dirty="0">
                <a:solidFill>
                  <a:srgbClr val="000000"/>
                </a:solidFill>
                <a:latin typeface="Verdana" panose="020B0604030504040204" pitchFamily="34" charset="0"/>
                <a:ea typeface="Verdana" panose="020B0604030504040204" pitchFamily="34" charset="0"/>
              </a:rPr>
              <a:t>git clone [</a:t>
            </a:r>
            <a:r>
              <a:rPr lang="en-SI" sz="1600" dirty="0" err="1">
                <a:solidFill>
                  <a:srgbClr val="000000"/>
                </a:solidFill>
                <a:latin typeface="Verdana" panose="020B0604030504040204" pitchFamily="34" charset="0"/>
                <a:ea typeface="Verdana" panose="020B0604030504040204" pitchFamily="34" charset="0"/>
              </a:rPr>
              <a:t>url</a:t>
            </a:r>
            <a:r>
              <a:rPr lang="en-SI" sz="1600" dirty="0">
                <a:solidFill>
                  <a:srgbClr val="000000"/>
                </a:solidFill>
                <a:latin typeface="Verdana" panose="020B0604030504040204" pitchFamily="34" charset="0"/>
                <a:ea typeface="Verdana" panose="020B0604030504040204" pitchFamily="34" charset="0"/>
              </a:rPr>
              <a:t>] </a:t>
            </a:r>
          </a:p>
          <a:p>
            <a:pPr defTabSz="914400">
              <a:spcAft>
                <a:spcPts val="300"/>
              </a:spcAft>
            </a:pPr>
            <a:endParaRPr lang="en-SI" sz="1400" dirty="0">
              <a:solidFill>
                <a:srgbClr val="FFFFFF"/>
              </a:solidFill>
              <a:latin typeface="Verdana" panose="020B0604030504040204" pitchFamily="34" charset="0"/>
              <a:ea typeface="Verdana" panose="020B0604030504040204" pitchFamily="34" charset="0"/>
            </a:endParaRPr>
          </a:p>
          <a:p>
            <a:pPr algn="ctr" defTabSz="914400"/>
            <a:endParaRPr lang="en-US" sz="1400" dirty="0">
              <a:solidFill>
                <a:srgbClr val="FFFFFF"/>
              </a:solidFill>
              <a:latin typeface="Verdana" panose="020B0604030504040204" pitchFamily="34" charset="0"/>
              <a:ea typeface="Verdana" panose="020B0604030504040204" pitchFamily="34" charset="0"/>
            </a:endParaRPr>
          </a:p>
        </p:txBody>
      </p:sp>
      <p:sp>
        <p:nvSpPr>
          <p:cNvPr id="34" name="TextBox 33">
            <a:extLst>
              <a:ext uri="{FF2B5EF4-FFF2-40B4-BE49-F238E27FC236}">
                <a16:creationId xmlns:a16="http://schemas.microsoft.com/office/drawing/2014/main" id="{9F66D72F-0325-8C86-B88C-FABE330C7396}"/>
              </a:ext>
            </a:extLst>
          </p:cNvPr>
          <p:cNvSpPr txBox="1"/>
          <p:nvPr/>
        </p:nvSpPr>
        <p:spPr>
          <a:xfrm>
            <a:off x="6472136" y="1391053"/>
            <a:ext cx="5113507" cy="3708708"/>
          </a:xfrm>
          <a:prstGeom prst="rect">
            <a:avLst/>
          </a:prstGeom>
          <a:noFill/>
        </p:spPr>
        <p:txBody>
          <a:bodyPr wrap="square" rtlCol="0">
            <a:spAutoFit/>
          </a:bodyPr>
          <a:lstStyle/>
          <a:p>
            <a:pPr defTabSz="914400">
              <a:lnSpc>
                <a:spcPct val="150000"/>
              </a:lnSpc>
              <a:spcAft>
                <a:spcPts val="300"/>
              </a:spcAft>
              <a:defRPr/>
            </a:pPr>
            <a:r>
              <a:rPr lang="en-GB" dirty="0">
                <a:ln>
                  <a:solidFill>
                    <a:srgbClr val="000000"/>
                  </a:solidFill>
                </a:ln>
                <a:solidFill>
                  <a:srgbClr val="F5E600"/>
                </a:solidFill>
                <a:effectLst>
                  <a:outerShdw dist="38100" dir="2700000" algn="tl" rotWithShape="0">
                    <a:srgbClr val="27AAE1"/>
                  </a:outerShdw>
                </a:effectLst>
                <a:latin typeface="Verdana" panose="020B0604030504040204" pitchFamily="34" charset="0"/>
                <a:ea typeface="Verdana" panose="020B0604030504040204" pitchFamily="34" charset="0"/>
              </a:rPr>
              <a:t>STAGE &amp; COMMIT</a:t>
            </a:r>
            <a:endParaRPr lang="en-SI" dirty="0">
              <a:ln>
                <a:solidFill>
                  <a:srgbClr val="000000"/>
                </a:solidFill>
              </a:ln>
              <a:solidFill>
                <a:srgbClr val="F5E600"/>
              </a:solidFill>
              <a:effectLst>
                <a:outerShdw dist="38100" dir="2700000" algn="tl" rotWithShape="0">
                  <a:srgbClr val="27AAE1"/>
                </a:outerShdw>
              </a:effectLst>
              <a:latin typeface="Verdana" panose="020B0604030504040204" pitchFamily="34" charset="0"/>
              <a:ea typeface="Verdana" panose="020B0604030504040204" pitchFamily="34" charset="0"/>
            </a:endParaRPr>
          </a:p>
          <a:p>
            <a:pPr defTabSz="914400">
              <a:spcAft>
                <a:spcPts val="300"/>
              </a:spcAft>
              <a:defRPr/>
            </a:pPr>
            <a:r>
              <a:rPr lang="en-US" sz="1600" dirty="0">
                <a:solidFill>
                  <a:schemeClr val="tx2">
                    <a:lumMod val="10000"/>
                  </a:schemeClr>
                </a:solidFill>
                <a:latin typeface="Verdana" panose="020B0604030504040204" pitchFamily="34" charset="0"/>
                <a:ea typeface="Verdana" panose="020B0604030504040204" pitchFamily="34" charset="0"/>
              </a:rPr>
              <a:t>Check the current state of your branch.</a:t>
            </a:r>
          </a:p>
          <a:p>
            <a:pPr defTabSz="914400">
              <a:lnSpc>
                <a:spcPct val="200000"/>
              </a:lnSpc>
              <a:spcAft>
                <a:spcPts val="300"/>
              </a:spcAft>
              <a:defRPr/>
            </a:pPr>
            <a:r>
              <a:rPr lang="en-US" sz="1600" dirty="0">
                <a:solidFill>
                  <a:srgbClr val="000000"/>
                </a:solidFill>
                <a:latin typeface="Verdana" panose="020B0604030504040204" pitchFamily="34" charset="0"/>
                <a:ea typeface="Verdana" panose="020B0604030504040204" pitchFamily="34" charset="0"/>
              </a:rPr>
              <a:t>git status</a:t>
            </a:r>
          </a:p>
          <a:p>
            <a:pPr defTabSz="914400">
              <a:spcAft>
                <a:spcPts val="300"/>
              </a:spcAft>
              <a:defRPr/>
            </a:pPr>
            <a:r>
              <a:rPr lang="en-US" sz="1600" dirty="0">
                <a:solidFill>
                  <a:schemeClr val="tx2">
                    <a:lumMod val="10000"/>
                  </a:schemeClr>
                </a:solidFill>
                <a:latin typeface="Verdana" panose="020B0604030504040204" pitchFamily="34" charset="0"/>
                <a:ea typeface="Verdana" panose="020B0604030504040204" pitchFamily="34" charset="0"/>
              </a:rPr>
              <a:t>Add all file changes for next commit.</a:t>
            </a:r>
          </a:p>
          <a:p>
            <a:pPr defTabSz="914400">
              <a:lnSpc>
                <a:spcPct val="200000"/>
              </a:lnSpc>
              <a:spcAft>
                <a:spcPts val="300"/>
              </a:spcAft>
              <a:defRPr/>
            </a:pPr>
            <a:r>
              <a:rPr lang="en-US" sz="1600" dirty="0">
                <a:solidFill>
                  <a:srgbClr val="000000"/>
                </a:solidFill>
                <a:latin typeface="Verdana" panose="020B0604030504040204" pitchFamily="34" charset="0"/>
                <a:ea typeface="Verdana" panose="020B0604030504040204" pitchFamily="34" charset="0"/>
              </a:rPr>
              <a:t>git add –A</a:t>
            </a:r>
          </a:p>
          <a:p>
            <a:pPr defTabSz="914400">
              <a:spcAft>
                <a:spcPts val="300"/>
              </a:spcAft>
              <a:defRPr/>
            </a:pPr>
            <a:r>
              <a:rPr lang="en-US" sz="1600" dirty="0">
                <a:solidFill>
                  <a:schemeClr val="tx2">
                    <a:lumMod val="10000"/>
                  </a:schemeClr>
                </a:solidFill>
                <a:latin typeface="Verdana" panose="020B0604030504040204" pitchFamily="34" charset="0"/>
                <a:ea typeface="Verdana" panose="020B0604030504040204" pitchFamily="34" charset="0"/>
              </a:rPr>
              <a:t>Commit your staged content as a new commit snapshot locally.</a:t>
            </a:r>
          </a:p>
          <a:p>
            <a:pPr defTabSz="914400">
              <a:lnSpc>
                <a:spcPct val="200000"/>
              </a:lnSpc>
              <a:spcAft>
                <a:spcPts val="300"/>
              </a:spcAft>
              <a:defRPr/>
            </a:pPr>
            <a:r>
              <a:rPr lang="en-US" sz="1600" dirty="0">
                <a:solidFill>
                  <a:srgbClr val="000000"/>
                </a:solidFill>
                <a:latin typeface="Verdana" panose="020B0604030504040204" pitchFamily="34" charset="0"/>
                <a:ea typeface="Verdana" panose="020B0604030504040204" pitchFamily="34" charset="0"/>
              </a:rPr>
              <a:t>git commit –m “[descriptive message]”</a:t>
            </a:r>
          </a:p>
          <a:p>
            <a:pPr defTabSz="914400">
              <a:spcAft>
                <a:spcPts val="300"/>
              </a:spcAft>
              <a:defRPr/>
            </a:pPr>
            <a:endParaRPr lang="en-SI" sz="1400" dirty="0">
              <a:solidFill>
                <a:srgbClr val="FFFFFF"/>
              </a:solidFill>
              <a:latin typeface="Verdana" panose="020B0604030504040204" pitchFamily="34" charset="0"/>
              <a:ea typeface="Verdana" panose="020B0604030504040204" pitchFamily="34" charset="0"/>
            </a:endParaRPr>
          </a:p>
          <a:p>
            <a:pPr algn="ctr" defTabSz="914400">
              <a:defRPr/>
            </a:pPr>
            <a:endParaRPr lang="en-US" sz="1400" dirty="0">
              <a:solidFill>
                <a:srgbClr val="FFFFFF"/>
              </a:solidFill>
              <a:latin typeface="Verdana" panose="020B0604030504040204" pitchFamily="34" charset="0"/>
              <a:ea typeface="Verdana" panose="020B0604030504040204" pitchFamily="34" charset="0"/>
            </a:endParaRPr>
          </a:p>
        </p:txBody>
      </p:sp>
      <p:sp>
        <p:nvSpPr>
          <p:cNvPr id="35" name="TextBox 34">
            <a:extLst>
              <a:ext uri="{FF2B5EF4-FFF2-40B4-BE49-F238E27FC236}">
                <a16:creationId xmlns:a16="http://schemas.microsoft.com/office/drawing/2014/main" id="{890D6AF5-683F-3BF8-F5B7-42BDEF616AD5}"/>
              </a:ext>
            </a:extLst>
          </p:cNvPr>
          <p:cNvSpPr txBox="1"/>
          <p:nvPr/>
        </p:nvSpPr>
        <p:spPr>
          <a:xfrm>
            <a:off x="990600" y="6073824"/>
            <a:ext cx="10275445" cy="338554"/>
          </a:xfrm>
          <a:prstGeom prst="rect">
            <a:avLst/>
          </a:prstGeom>
          <a:noFill/>
        </p:spPr>
        <p:txBody>
          <a:bodyPr wrap="square" rtlCol="0">
            <a:spAutoFit/>
          </a:bodyPr>
          <a:lstStyle/>
          <a:p>
            <a:pPr defTabSz="914400"/>
            <a:r>
              <a:rPr lang="en-SI" sz="1600" dirty="0">
                <a:solidFill>
                  <a:schemeClr val="tx2">
                    <a:lumMod val="10000"/>
                  </a:schemeClr>
                </a:solidFill>
                <a:latin typeface="Arial" panose="020B0604020202020204"/>
              </a:rPr>
              <a:t>Git Cheat Sheet: </a:t>
            </a:r>
            <a:r>
              <a:rPr lang="en-GB" sz="1600" dirty="0">
                <a:solidFill>
                  <a:schemeClr val="tx2">
                    <a:lumMod val="10000"/>
                  </a:schemeClr>
                </a:solidFill>
                <a:latin typeface="Arial" panose="020B0604020202020204"/>
                <a:hlinkClick r:id="rId3">
                  <a:extLst>
                    <a:ext uri="{A12FA001-AC4F-418D-AE19-62706E023703}">
                      <ahyp:hlinkClr xmlns:ahyp="http://schemas.microsoft.com/office/drawing/2018/hyperlinkcolor" val="tx"/>
                    </a:ext>
                  </a:extLst>
                </a:hlinkClick>
              </a:rPr>
              <a:t>https://education.github.com/git-cheat-sheet-education.pdf</a:t>
            </a:r>
            <a:r>
              <a:rPr lang="en-SI" sz="1600" dirty="0">
                <a:solidFill>
                  <a:schemeClr val="tx2">
                    <a:lumMod val="10000"/>
                  </a:schemeClr>
                </a:solidFill>
                <a:latin typeface="Arial" panose="020B0604020202020204"/>
              </a:rPr>
              <a:t> </a:t>
            </a:r>
          </a:p>
        </p:txBody>
      </p:sp>
      <p:sp>
        <p:nvSpPr>
          <p:cNvPr id="36" name="TextBox 35">
            <a:extLst>
              <a:ext uri="{FF2B5EF4-FFF2-40B4-BE49-F238E27FC236}">
                <a16:creationId xmlns:a16="http://schemas.microsoft.com/office/drawing/2014/main" id="{3C5CD9F0-19F4-0C9D-D5A0-8B529459140E}"/>
              </a:ext>
            </a:extLst>
          </p:cNvPr>
          <p:cNvSpPr txBox="1"/>
          <p:nvPr/>
        </p:nvSpPr>
        <p:spPr>
          <a:xfrm>
            <a:off x="1070043" y="1484649"/>
            <a:ext cx="3891600" cy="369332"/>
          </a:xfrm>
          <a:prstGeom prst="rect">
            <a:avLst/>
          </a:prstGeom>
          <a:solidFill>
            <a:srgbClr val="9D1D96"/>
          </a:solidFill>
          <a:ln w="12700" cap="flat" cmpd="sng" algn="ctr">
            <a:solidFill>
              <a:srgbClr val="9D1D96">
                <a:shade val="50000"/>
              </a:srgbClr>
            </a:solidFill>
            <a:prstDash val="solid"/>
            <a:miter lim="800000"/>
          </a:ln>
          <a:effectLst/>
        </p:spPr>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Arial" panose="020B0604020202020204"/>
              </a:defRPr>
            </a:lvl1pPr>
          </a:lstStyle>
          <a:p>
            <a:pPr algn="l"/>
            <a:r>
              <a:rPr lang="en-SI" b="1" dirty="0">
                <a:latin typeface="Segoe" panose="020B0502040200020203"/>
                <a:ea typeface="Verdana" panose="020B0604030504040204" pitchFamily="34" charset="0"/>
              </a:rPr>
              <a:t>SETUP</a:t>
            </a:r>
          </a:p>
        </p:txBody>
      </p:sp>
      <p:sp>
        <p:nvSpPr>
          <p:cNvPr id="37" name="TextBox 36">
            <a:extLst>
              <a:ext uri="{FF2B5EF4-FFF2-40B4-BE49-F238E27FC236}">
                <a16:creationId xmlns:a16="http://schemas.microsoft.com/office/drawing/2014/main" id="{0CC6D6DD-101C-2D1C-04A9-9C23454AB29B}"/>
              </a:ext>
            </a:extLst>
          </p:cNvPr>
          <p:cNvSpPr txBox="1"/>
          <p:nvPr/>
        </p:nvSpPr>
        <p:spPr>
          <a:xfrm>
            <a:off x="1062038" y="3418309"/>
            <a:ext cx="3890962" cy="369332"/>
          </a:xfrm>
          <a:prstGeom prst="rect">
            <a:avLst/>
          </a:prstGeom>
          <a:solidFill>
            <a:srgbClr val="9D1D96"/>
          </a:solidFill>
          <a:ln w="12700" cap="flat" cmpd="sng" algn="ctr">
            <a:solidFill>
              <a:srgbClr val="9D1D96">
                <a:shade val="50000"/>
              </a:srgbClr>
            </a:solidFill>
            <a:prstDash val="solid"/>
            <a:miter lim="800000"/>
          </a:ln>
          <a:effectLst/>
        </p:spPr>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Arial" panose="020B0604020202020204"/>
              </a:defRPr>
            </a:lvl1pPr>
          </a:lstStyle>
          <a:p>
            <a:pPr algn="l"/>
            <a:r>
              <a:rPr lang="en-SI" b="1" dirty="0">
                <a:latin typeface="Segoe" panose="020B0502040200020203"/>
                <a:ea typeface="Verdana" panose="020B0604030504040204" pitchFamily="34" charset="0"/>
              </a:rPr>
              <a:t>INITIALIZE GIT REPOSITORY</a:t>
            </a:r>
          </a:p>
        </p:txBody>
      </p:sp>
      <p:sp>
        <p:nvSpPr>
          <p:cNvPr id="38" name="TextBox 37">
            <a:extLst>
              <a:ext uri="{FF2B5EF4-FFF2-40B4-BE49-F238E27FC236}">
                <a16:creationId xmlns:a16="http://schemas.microsoft.com/office/drawing/2014/main" id="{617B1891-8144-EE73-F567-85E13F65A915}"/>
              </a:ext>
            </a:extLst>
          </p:cNvPr>
          <p:cNvSpPr txBox="1"/>
          <p:nvPr/>
        </p:nvSpPr>
        <p:spPr>
          <a:xfrm>
            <a:off x="6472136" y="1484649"/>
            <a:ext cx="3891600" cy="369332"/>
          </a:xfrm>
          <a:prstGeom prst="rect">
            <a:avLst/>
          </a:prstGeom>
          <a:solidFill>
            <a:srgbClr val="9D1D96"/>
          </a:solidFill>
          <a:ln w="12700" cap="flat" cmpd="sng" algn="ctr">
            <a:solidFill>
              <a:srgbClr val="9D1D96">
                <a:shade val="50000"/>
              </a:srgbClr>
            </a:solidFill>
            <a:prstDash val="solid"/>
            <a:miter lim="800000"/>
          </a:ln>
          <a:effectLst/>
        </p:spPr>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Arial" panose="020B0604020202020204"/>
              </a:defRPr>
            </a:lvl1pPr>
          </a:lstStyle>
          <a:p>
            <a:pPr algn="l"/>
            <a:r>
              <a:rPr lang="en-SI" b="1" dirty="0">
                <a:latin typeface="Segoe" panose="020B0502040200020203"/>
                <a:ea typeface="Verdana" panose="020B0604030504040204" pitchFamily="34" charset="0"/>
              </a:rPr>
              <a:t>STAGE &amp; COMMIT</a:t>
            </a:r>
          </a:p>
        </p:txBody>
      </p:sp>
    </p:spTree>
    <p:extLst>
      <p:ext uri="{BB962C8B-B14F-4D97-AF65-F5344CB8AC3E}">
        <p14:creationId xmlns:p14="http://schemas.microsoft.com/office/powerpoint/2010/main" val="372952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1C5A30A-1C23-1635-72C5-368E93A52C81}"/>
              </a:ext>
            </a:extLst>
          </p:cNvPr>
          <p:cNvSpPr txBox="1">
            <a:spLocks/>
          </p:cNvSpPr>
          <p:nvPr/>
        </p:nvSpPr>
        <p:spPr>
          <a:xfrm>
            <a:off x="732153" y="765713"/>
            <a:ext cx="10972484" cy="71224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400" b="1" i="0" kern="1200" cap="none" spc="-102" baseline="0" dirty="0" smtClean="0">
                <a:ln w="3175">
                  <a:noFill/>
                </a:ln>
                <a:solidFill>
                  <a:srgbClr val="1E275C"/>
                </a:solidFill>
                <a:effectLst/>
                <a:latin typeface="Segoe" panose="020B0502040200020203" pitchFamily="34" charset="77"/>
                <a:ea typeface="+mn-ea"/>
                <a:cs typeface="Segoe UI" pitchFamily="34" charset="0"/>
              </a:defRPr>
            </a:lvl1pPr>
          </a:lstStyle>
          <a:p>
            <a:r>
              <a:rPr lang="en-SI" dirty="0"/>
              <a:t>Git Basic Commands</a:t>
            </a:r>
            <a:endParaRPr lang="sl-SI" dirty="0"/>
          </a:p>
        </p:txBody>
      </p:sp>
      <p:sp>
        <p:nvSpPr>
          <p:cNvPr id="17" name="Rectangle 16">
            <a:extLst>
              <a:ext uri="{FF2B5EF4-FFF2-40B4-BE49-F238E27FC236}">
                <a16:creationId xmlns:a16="http://schemas.microsoft.com/office/drawing/2014/main" id="{81F3C189-8623-B807-239C-EA20FD3C60DE}"/>
              </a:ext>
            </a:extLst>
          </p:cNvPr>
          <p:cNvSpPr/>
          <p:nvPr/>
        </p:nvSpPr>
        <p:spPr>
          <a:xfrm>
            <a:off x="6472136" y="3148506"/>
            <a:ext cx="1709839" cy="319407"/>
          </a:xfrm>
          <a:prstGeom prst="rect">
            <a:avLst/>
          </a:prstGeom>
          <a:solidFill>
            <a:srgbClr val="C0C0C0"/>
          </a:solidFill>
          <a:ln w="12700" cap="flat" cmpd="sng" algn="ctr">
            <a:solidFill>
              <a:srgbClr val="C0C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8" name="Rectangle 17">
            <a:extLst>
              <a:ext uri="{FF2B5EF4-FFF2-40B4-BE49-F238E27FC236}">
                <a16:creationId xmlns:a16="http://schemas.microsoft.com/office/drawing/2014/main" id="{C84F5820-BAE6-16F3-9E16-B0FF0CDF3F67}"/>
              </a:ext>
            </a:extLst>
          </p:cNvPr>
          <p:cNvSpPr/>
          <p:nvPr/>
        </p:nvSpPr>
        <p:spPr>
          <a:xfrm>
            <a:off x="6472135" y="4088871"/>
            <a:ext cx="2643289" cy="319407"/>
          </a:xfrm>
          <a:prstGeom prst="rect">
            <a:avLst/>
          </a:prstGeom>
          <a:solidFill>
            <a:srgbClr val="C0C0C0"/>
          </a:solidFill>
          <a:ln w="12700" cap="flat" cmpd="sng" algn="ctr">
            <a:solidFill>
              <a:srgbClr val="C0C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9" name="Rectangle 18">
            <a:extLst>
              <a:ext uri="{FF2B5EF4-FFF2-40B4-BE49-F238E27FC236}">
                <a16:creationId xmlns:a16="http://schemas.microsoft.com/office/drawing/2014/main" id="{86D8BF1D-B6EF-1B25-660C-C6A29CB9A524}"/>
              </a:ext>
            </a:extLst>
          </p:cNvPr>
          <p:cNvSpPr/>
          <p:nvPr/>
        </p:nvSpPr>
        <p:spPr>
          <a:xfrm>
            <a:off x="6472136" y="5002363"/>
            <a:ext cx="871639" cy="319407"/>
          </a:xfrm>
          <a:prstGeom prst="rect">
            <a:avLst/>
          </a:prstGeom>
          <a:solidFill>
            <a:srgbClr val="C0C0C0"/>
          </a:solidFill>
          <a:ln w="12700" cap="flat" cmpd="sng" algn="ctr">
            <a:solidFill>
              <a:srgbClr val="C0C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5DBF450D-273C-3156-AC0D-3960D41F1E73}"/>
              </a:ext>
            </a:extLst>
          </p:cNvPr>
          <p:cNvSpPr/>
          <p:nvPr/>
        </p:nvSpPr>
        <p:spPr>
          <a:xfrm>
            <a:off x="6472135" y="2233379"/>
            <a:ext cx="2948089" cy="319407"/>
          </a:xfrm>
          <a:prstGeom prst="rect">
            <a:avLst/>
          </a:prstGeom>
          <a:solidFill>
            <a:srgbClr val="C0C0C0"/>
          </a:solidFill>
          <a:ln w="12700" cap="flat" cmpd="sng" algn="ctr">
            <a:solidFill>
              <a:srgbClr val="C0C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1" name="Rectangle 20">
            <a:extLst>
              <a:ext uri="{FF2B5EF4-FFF2-40B4-BE49-F238E27FC236}">
                <a16:creationId xmlns:a16="http://schemas.microsoft.com/office/drawing/2014/main" id="{CC5DB098-47B7-46CA-A927-2E837E280910}"/>
              </a:ext>
            </a:extLst>
          </p:cNvPr>
          <p:cNvSpPr/>
          <p:nvPr/>
        </p:nvSpPr>
        <p:spPr>
          <a:xfrm>
            <a:off x="1079567" y="4756512"/>
            <a:ext cx="2701857" cy="319407"/>
          </a:xfrm>
          <a:prstGeom prst="rect">
            <a:avLst/>
          </a:prstGeom>
          <a:solidFill>
            <a:srgbClr val="C0C0C0"/>
          </a:solidFill>
          <a:ln w="12700" cap="flat" cmpd="sng" algn="ctr">
            <a:solidFill>
              <a:srgbClr val="C0C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CB375C18-2D5C-2AB6-E1AD-B2BBD1A66FC5}"/>
              </a:ext>
            </a:extLst>
          </p:cNvPr>
          <p:cNvSpPr/>
          <p:nvPr/>
        </p:nvSpPr>
        <p:spPr>
          <a:xfrm>
            <a:off x="1079567" y="3827807"/>
            <a:ext cx="2987607" cy="319407"/>
          </a:xfrm>
          <a:prstGeom prst="rect">
            <a:avLst/>
          </a:prstGeom>
          <a:solidFill>
            <a:srgbClr val="C0C0C0"/>
          </a:solidFill>
          <a:ln w="12700" cap="flat" cmpd="sng" algn="ctr">
            <a:solidFill>
              <a:srgbClr val="C0C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EF1A1531-8201-F257-2010-2DA7BDB33010}"/>
              </a:ext>
            </a:extLst>
          </p:cNvPr>
          <p:cNvSpPr/>
          <p:nvPr/>
        </p:nvSpPr>
        <p:spPr>
          <a:xfrm>
            <a:off x="1079568" y="2908627"/>
            <a:ext cx="2768532" cy="319407"/>
          </a:xfrm>
          <a:prstGeom prst="rect">
            <a:avLst/>
          </a:prstGeom>
          <a:solidFill>
            <a:srgbClr val="C0C0C0"/>
          </a:solidFill>
          <a:ln w="12700" cap="flat" cmpd="sng" algn="ctr">
            <a:solidFill>
              <a:srgbClr val="C0C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4667A285-9DFF-3E2B-3291-127AB2A10FC2}"/>
              </a:ext>
            </a:extLst>
          </p:cNvPr>
          <p:cNvSpPr/>
          <p:nvPr/>
        </p:nvSpPr>
        <p:spPr>
          <a:xfrm>
            <a:off x="1079568" y="2212108"/>
            <a:ext cx="1215957" cy="319407"/>
          </a:xfrm>
          <a:prstGeom prst="rect">
            <a:avLst/>
          </a:prstGeom>
          <a:solidFill>
            <a:srgbClr val="C0C0C0"/>
          </a:solidFill>
          <a:ln w="12700" cap="flat" cmpd="sng" algn="ctr">
            <a:solidFill>
              <a:srgbClr val="C0C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 name="Rectangle 24">
            <a:extLst>
              <a:ext uri="{FF2B5EF4-FFF2-40B4-BE49-F238E27FC236}">
                <a16:creationId xmlns:a16="http://schemas.microsoft.com/office/drawing/2014/main" id="{8F2D6833-F7E3-FC5F-7069-6D4426BD68C8}"/>
              </a:ext>
            </a:extLst>
          </p:cNvPr>
          <p:cNvSpPr/>
          <p:nvPr/>
        </p:nvSpPr>
        <p:spPr>
          <a:xfrm>
            <a:off x="1079568" y="5628198"/>
            <a:ext cx="796857" cy="319407"/>
          </a:xfrm>
          <a:prstGeom prst="rect">
            <a:avLst/>
          </a:prstGeom>
          <a:solidFill>
            <a:srgbClr val="C0C0C0"/>
          </a:solidFill>
          <a:ln w="12700" cap="flat" cmpd="sng" algn="ctr">
            <a:solidFill>
              <a:srgbClr val="C0C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 name="TextBox 25">
            <a:extLst>
              <a:ext uri="{FF2B5EF4-FFF2-40B4-BE49-F238E27FC236}">
                <a16:creationId xmlns:a16="http://schemas.microsoft.com/office/drawing/2014/main" id="{C0EC6F4A-4BE5-91E7-1533-8A46AC1B1A60}"/>
              </a:ext>
            </a:extLst>
          </p:cNvPr>
          <p:cNvSpPr txBox="1"/>
          <p:nvPr/>
        </p:nvSpPr>
        <p:spPr>
          <a:xfrm>
            <a:off x="1070043" y="1391054"/>
            <a:ext cx="4649821" cy="4585871"/>
          </a:xfrm>
          <a:prstGeom prst="rect">
            <a:avLst/>
          </a:prstGeom>
          <a:noFill/>
        </p:spPr>
        <p:txBody>
          <a:bodyPr wrap="square" rtlCol="0">
            <a:spAutoFit/>
          </a:bodyPr>
          <a:lstStyle/>
          <a:p>
            <a:pPr defTabSz="914400">
              <a:lnSpc>
                <a:spcPct val="150000"/>
              </a:lnSpc>
              <a:spcAft>
                <a:spcPts val="300"/>
              </a:spcAft>
            </a:pPr>
            <a:r>
              <a:rPr lang="en-GB" dirty="0">
                <a:ln>
                  <a:solidFill>
                    <a:srgbClr val="000000"/>
                  </a:solidFill>
                </a:ln>
                <a:solidFill>
                  <a:schemeClr val="tx2">
                    <a:lumMod val="10000"/>
                  </a:schemeClr>
                </a:solidFill>
                <a:effectLst>
                  <a:outerShdw dist="38100" dir="2700000" algn="tl" rotWithShape="0">
                    <a:srgbClr val="27AAE1"/>
                  </a:outerShdw>
                </a:effectLst>
                <a:latin typeface="Verdana" panose="020B0604030504040204" pitchFamily="34" charset="0"/>
                <a:ea typeface="Verdana" panose="020B0604030504040204" pitchFamily="34" charset="0"/>
              </a:rPr>
              <a:t>BRANCH &amp; MERGE</a:t>
            </a:r>
            <a:endParaRPr lang="en-SI" dirty="0">
              <a:ln>
                <a:solidFill>
                  <a:srgbClr val="000000"/>
                </a:solidFill>
              </a:ln>
              <a:solidFill>
                <a:schemeClr val="tx2">
                  <a:lumMod val="10000"/>
                </a:schemeClr>
              </a:solidFill>
              <a:effectLst>
                <a:outerShdw dist="38100" dir="2700000" algn="tl" rotWithShape="0">
                  <a:srgbClr val="27AAE1"/>
                </a:outerShdw>
              </a:effectLst>
              <a:latin typeface="Verdana" panose="020B0604030504040204" pitchFamily="34" charset="0"/>
              <a:ea typeface="Verdana" panose="020B0604030504040204" pitchFamily="34" charset="0"/>
            </a:endParaRPr>
          </a:p>
          <a:p>
            <a:pPr defTabSz="914400">
              <a:spcAft>
                <a:spcPts val="300"/>
              </a:spcAft>
            </a:pPr>
            <a:r>
              <a:rPr lang="en-US" sz="1600" dirty="0">
                <a:solidFill>
                  <a:schemeClr val="tx2">
                    <a:lumMod val="10000"/>
                  </a:schemeClr>
                </a:solidFill>
                <a:latin typeface="Verdana" panose="020B0604030504040204" pitchFamily="34" charset="0"/>
                <a:ea typeface="Verdana" panose="020B0604030504040204" pitchFamily="34" charset="0"/>
              </a:rPr>
              <a:t>List all branches</a:t>
            </a:r>
          </a:p>
          <a:p>
            <a:pPr defTabSz="914400">
              <a:lnSpc>
                <a:spcPct val="150000"/>
              </a:lnSpc>
              <a:spcAft>
                <a:spcPts val="300"/>
              </a:spcAft>
            </a:pPr>
            <a:r>
              <a:rPr lang="en-US" sz="1600" dirty="0">
                <a:solidFill>
                  <a:schemeClr val="tx2">
                    <a:lumMod val="10000"/>
                  </a:schemeClr>
                </a:solidFill>
                <a:latin typeface="Verdana" panose="020B0604030504040204" pitchFamily="34" charset="0"/>
                <a:ea typeface="Verdana" panose="020B0604030504040204" pitchFamily="34" charset="0"/>
              </a:rPr>
              <a:t>git branch</a:t>
            </a:r>
          </a:p>
          <a:p>
            <a:pPr defTabSz="914400">
              <a:spcAft>
                <a:spcPts val="300"/>
              </a:spcAft>
            </a:pPr>
            <a:r>
              <a:rPr lang="en-US" sz="1600" dirty="0">
                <a:solidFill>
                  <a:schemeClr val="tx2">
                    <a:lumMod val="10000"/>
                  </a:schemeClr>
                </a:solidFill>
                <a:latin typeface="Verdana" panose="020B0604030504040204" pitchFamily="34" charset="0"/>
                <a:ea typeface="Verdana" panose="020B0604030504040204" pitchFamily="34" charset="0"/>
              </a:rPr>
              <a:t>Create a new branch at the current commit</a:t>
            </a:r>
          </a:p>
          <a:p>
            <a:pPr defTabSz="914400">
              <a:lnSpc>
                <a:spcPct val="150000"/>
              </a:lnSpc>
              <a:spcAft>
                <a:spcPts val="300"/>
              </a:spcAft>
            </a:pPr>
            <a:r>
              <a:rPr lang="en-US" sz="1600" dirty="0">
                <a:solidFill>
                  <a:schemeClr val="tx2">
                    <a:lumMod val="10000"/>
                  </a:schemeClr>
                </a:solidFill>
                <a:latin typeface="Verdana" panose="020B0604030504040204" pitchFamily="34" charset="0"/>
                <a:ea typeface="Verdana" panose="020B0604030504040204" pitchFamily="34" charset="0"/>
              </a:rPr>
              <a:t>git branch [branch name]</a:t>
            </a:r>
          </a:p>
          <a:p>
            <a:pPr defTabSz="914400">
              <a:spcAft>
                <a:spcPts val="300"/>
              </a:spcAft>
            </a:pPr>
            <a:r>
              <a:rPr lang="en-US" sz="1600" dirty="0">
                <a:solidFill>
                  <a:schemeClr val="tx2">
                    <a:lumMod val="10000"/>
                  </a:schemeClr>
                </a:solidFill>
                <a:latin typeface="Verdana" panose="020B0604030504040204" pitchFamily="34" charset="0"/>
                <a:ea typeface="Verdana" panose="020B0604030504040204" pitchFamily="34" charset="0"/>
              </a:rPr>
              <a:t>Switch to another branch and check it out in your working directory</a:t>
            </a:r>
          </a:p>
          <a:p>
            <a:pPr defTabSz="914400">
              <a:lnSpc>
                <a:spcPct val="150000"/>
              </a:lnSpc>
              <a:spcAft>
                <a:spcPts val="300"/>
              </a:spcAft>
            </a:pPr>
            <a:r>
              <a:rPr lang="en-US" sz="1600" dirty="0">
                <a:solidFill>
                  <a:schemeClr val="tx2">
                    <a:lumMod val="10000"/>
                  </a:schemeClr>
                </a:solidFill>
                <a:latin typeface="Verdana" panose="020B0604030504040204" pitchFamily="34" charset="0"/>
                <a:ea typeface="Verdana" panose="020B0604030504040204" pitchFamily="34" charset="0"/>
              </a:rPr>
              <a:t>git checkout [branch name]</a:t>
            </a:r>
          </a:p>
          <a:p>
            <a:pPr defTabSz="914400">
              <a:spcAft>
                <a:spcPts val="300"/>
              </a:spcAft>
            </a:pPr>
            <a:r>
              <a:rPr lang="en-US" sz="1600" dirty="0">
                <a:solidFill>
                  <a:schemeClr val="tx2">
                    <a:lumMod val="10000"/>
                  </a:schemeClr>
                </a:solidFill>
                <a:latin typeface="Verdana" panose="020B0604030504040204" pitchFamily="34" charset="0"/>
                <a:ea typeface="Verdana" panose="020B0604030504040204" pitchFamily="34" charset="0"/>
              </a:rPr>
              <a:t>Merge the specified branch’s history into the current one</a:t>
            </a:r>
          </a:p>
          <a:p>
            <a:pPr defTabSz="914400">
              <a:lnSpc>
                <a:spcPct val="150000"/>
              </a:lnSpc>
              <a:spcAft>
                <a:spcPts val="300"/>
              </a:spcAft>
            </a:pPr>
            <a:r>
              <a:rPr lang="en-US" sz="1600" dirty="0">
                <a:solidFill>
                  <a:schemeClr val="tx2">
                    <a:lumMod val="10000"/>
                  </a:schemeClr>
                </a:solidFill>
                <a:latin typeface="Verdana" panose="020B0604030504040204" pitchFamily="34" charset="0"/>
                <a:ea typeface="Verdana" panose="020B0604030504040204" pitchFamily="34" charset="0"/>
              </a:rPr>
              <a:t>git merge [branch name]</a:t>
            </a:r>
          </a:p>
          <a:p>
            <a:pPr defTabSz="914400">
              <a:spcAft>
                <a:spcPts val="300"/>
              </a:spcAft>
            </a:pPr>
            <a:r>
              <a:rPr lang="en-US" sz="1600" dirty="0">
                <a:solidFill>
                  <a:schemeClr val="tx2">
                    <a:lumMod val="10000"/>
                  </a:schemeClr>
                </a:solidFill>
                <a:latin typeface="Verdana" panose="020B0604030504040204" pitchFamily="34" charset="0"/>
                <a:ea typeface="Verdana" panose="020B0604030504040204" pitchFamily="34" charset="0"/>
              </a:rPr>
              <a:t>Show all commits in the current branch’s history</a:t>
            </a:r>
          </a:p>
          <a:p>
            <a:pPr defTabSz="914400">
              <a:spcAft>
                <a:spcPts val="300"/>
              </a:spcAft>
            </a:pPr>
            <a:r>
              <a:rPr lang="en-US" sz="1600" dirty="0">
                <a:solidFill>
                  <a:schemeClr val="tx2">
                    <a:lumMod val="10000"/>
                  </a:schemeClr>
                </a:solidFill>
                <a:latin typeface="Verdana" panose="020B0604030504040204" pitchFamily="34" charset="0"/>
                <a:ea typeface="Verdana" panose="020B0604030504040204" pitchFamily="34" charset="0"/>
              </a:rPr>
              <a:t>git log</a:t>
            </a:r>
            <a:endParaRPr lang="en-SI" sz="1600" dirty="0">
              <a:solidFill>
                <a:schemeClr val="tx2">
                  <a:lumMod val="10000"/>
                </a:schemeClr>
              </a:solidFill>
              <a:latin typeface="Verdana" panose="020B0604030504040204" pitchFamily="34" charset="0"/>
              <a:ea typeface="Verdana" panose="020B0604030504040204" pitchFamily="34" charset="0"/>
            </a:endParaRPr>
          </a:p>
        </p:txBody>
      </p:sp>
      <p:sp>
        <p:nvSpPr>
          <p:cNvPr id="27" name="TextBox 26">
            <a:extLst>
              <a:ext uri="{FF2B5EF4-FFF2-40B4-BE49-F238E27FC236}">
                <a16:creationId xmlns:a16="http://schemas.microsoft.com/office/drawing/2014/main" id="{7CC0594A-9F3C-CA49-293B-17B678A2657D}"/>
              </a:ext>
            </a:extLst>
          </p:cNvPr>
          <p:cNvSpPr txBox="1"/>
          <p:nvPr/>
        </p:nvSpPr>
        <p:spPr>
          <a:xfrm>
            <a:off x="6472136" y="1391053"/>
            <a:ext cx="5113507" cy="3970831"/>
          </a:xfrm>
          <a:prstGeom prst="rect">
            <a:avLst/>
          </a:prstGeom>
          <a:noFill/>
        </p:spPr>
        <p:txBody>
          <a:bodyPr wrap="square" rtlCol="0">
            <a:spAutoFit/>
          </a:bodyPr>
          <a:lstStyle/>
          <a:p>
            <a:pPr defTabSz="914400">
              <a:lnSpc>
                <a:spcPct val="150000"/>
              </a:lnSpc>
              <a:spcAft>
                <a:spcPts val="300"/>
              </a:spcAft>
              <a:defRPr/>
            </a:pPr>
            <a:r>
              <a:rPr lang="en-GB" dirty="0">
                <a:ln>
                  <a:solidFill>
                    <a:srgbClr val="000000"/>
                  </a:solidFill>
                </a:ln>
                <a:solidFill>
                  <a:schemeClr val="tx2">
                    <a:lumMod val="10000"/>
                  </a:schemeClr>
                </a:solidFill>
                <a:effectLst>
                  <a:outerShdw dist="38100" dir="2700000" algn="tl" rotWithShape="0">
                    <a:srgbClr val="27AAE1"/>
                  </a:outerShdw>
                </a:effectLst>
                <a:latin typeface="Verdana" panose="020B0604030504040204" pitchFamily="34" charset="0"/>
                <a:ea typeface="Verdana" panose="020B0604030504040204" pitchFamily="34" charset="0"/>
              </a:rPr>
              <a:t>SHARE &amp; UPDATE</a:t>
            </a:r>
            <a:endParaRPr lang="en-SI" dirty="0">
              <a:ln>
                <a:solidFill>
                  <a:srgbClr val="000000"/>
                </a:solidFill>
              </a:ln>
              <a:solidFill>
                <a:schemeClr val="tx2">
                  <a:lumMod val="10000"/>
                </a:schemeClr>
              </a:solidFill>
              <a:effectLst>
                <a:outerShdw dist="38100" dir="2700000" algn="tl" rotWithShape="0">
                  <a:srgbClr val="27AAE1"/>
                </a:outerShdw>
              </a:effectLst>
              <a:latin typeface="Verdana" panose="020B0604030504040204" pitchFamily="34" charset="0"/>
              <a:ea typeface="Verdana" panose="020B0604030504040204" pitchFamily="34" charset="0"/>
            </a:endParaRPr>
          </a:p>
          <a:p>
            <a:pPr defTabSz="914400">
              <a:spcAft>
                <a:spcPts val="300"/>
              </a:spcAft>
              <a:defRPr/>
            </a:pPr>
            <a:r>
              <a:rPr lang="en-US" sz="1600" dirty="0">
                <a:solidFill>
                  <a:schemeClr val="tx2">
                    <a:lumMod val="10000"/>
                  </a:schemeClr>
                </a:solidFill>
                <a:latin typeface="Verdana" panose="020B0604030504040204" pitchFamily="34" charset="0"/>
                <a:ea typeface="Verdana" panose="020B0604030504040204" pitchFamily="34" charset="0"/>
              </a:rPr>
              <a:t>Add a git URL as an alias.</a:t>
            </a:r>
          </a:p>
          <a:p>
            <a:pPr defTabSz="914400">
              <a:lnSpc>
                <a:spcPct val="150000"/>
              </a:lnSpc>
              <a:spcAft>
                <a:spcPts val="300"/>
              </a:spcAft>
              <a:defRPr/>
            </a:pPr>
            <a:r>
              <a:rPr lang="en-US" sz="1600" dirty="0">
                <a:solidFill>
                  <a:schemeClr val="tx2">
                    <a:lumMod val="10000"/>
                  </a:schemeClr>
                </a:solidFill>
                <a:latin typeface="Verdana" panose="020B0604030504040204" pitchFamily="34" charset="0"/>
                <a:ea typeface="Verdana" panose="020B0604030504040204" pitchFamily="34" charset="0"/>
              </a:rPr>
              <a:t>git remote add [alias] [</a:t>
            </a:r>
            <a:r>
              <a:rPr lang="en-US" sz="1600" dirty="0" err="1">
                <a:solidFill>
                  <a:schemeClr val="tx2">
                    <a:lumMod val="10000"/>
                  </a:schemeClr>
                </a:solidFill>
                <a:latin typeface="Verdana" panose="020B0604030504040204" pitchFamily="34" charset="0"/>
                <a:ea typeface="Verdana" panose="020B0604030504040204" pitchFamily="34" charset="0"/>
              </a:rPr>
              <a:t>url</a:t>
            </a:r>
            <a:r>
              <a:rPr lang="en-US" sz="1600" dirty="0">
                <a:solidFill>
                  <a:schemeClr val="tx2">
                    <a:lumMod val="10000"/>
                  </a:schemeClr>
                </a:solidFill>
                <a:latin typeface="Verdana" panose="020B0604030504040204" pitchFamily="34" charset="0"/>
                <a:ea typeface="Verdana" panose="020B0604030504040204" pitchFamily="34" charset="0"/>
              </a:rPr>
              <a:t>]</a:t>
            </a:r>
          </a:p>
          <a:p>
            <a:pPr defTabSz="914400">
              <a:spcAft>
                <a:spcPts val="300"/>
              </a:spcAft>
              <a:defRPr/>
            </a:pPr>
            <a:r>
              <a:rPr lang="en-US" sz="1600" dirty="0">
                <a:solidFill>
                  <a:schemeClr val="tx2">
                    <a:lumMod val="10000"/>
                  </a:schemeClr>
                </a:solidFill>
                <a:latin typeface="Verdana" panose="020B0604030504040204" pitchFamily="34" charset="0"/>
                <a:ea typeface="Verdana" panose="020B0604030504040204" pitchFamily="34" charset="0"/>
              </a:rPr>
              <a:t>Fetch down all the branches from that Git remote (get them listed in the local repository).</a:t>
            </a:r>
          </a:p>
          <a:p>
            <a:pPr defTabSz="914400">
              <a:lnSpc>
                <a:spcPct val="150000"/>
              </a:lnSpc>
              <a:spcAft>
                <a:spcPts val="300"/>
              </a:spcAft>
              <a:defRPr/>
            </a:pPr>
            <a:r>
              <a:rPr lang="en-US" sz="1600" dirty="0">
                <a:solidFill>
                  <a:schemeClr val="tx2">
                    <a:lumMod val="10000"/>
                  </a:schemeClr>
                </a:solidFill>
                <a:latin typeface="Verdana" panose="020B0604030504040204" pitchFamily="34" charset="0"/>
                <a:ea typeface="Verdana" panose="020B0604030504040204" pitchFamily="34" charset="0"/>
              </a:rPr>
              <a:t>git fetch [alias]</a:t>
            </a:r>
          </a:p>
          <a:p>
            <a:pPr defTabSz="914400">
              <a:spcAft>
                <a:spcPts val="300"/>
              </a:spcAft>
              <a:defRPr/>
            </a:pPr>
            <a:r>
              <a:rPr lang="en-US" sz="1600" dirty="0">
                <a:solidFill>
                  <a:schemeClr val="tx2">
                    <a:lumMod val="10000"/>
                  </a:schemeClr>
                </a:solidFill>
                <a:latin typeface="Verdana" panose="020B0604030504040204" pitchFamily="34" charset="0"/>
                <a:ea typeface="Verdana" panose="020B0604030504040204" pitchFamily="34" charset="0"/>
              </a:rPr>
              <a:t>Transmit local branch commits to the remote repository branch (send it to server).</a:t>
            </a:r>
          </a:p>
          <a:p>
            <a:pPr defTabSz="914400">
              <a:lnSpc>
                <a:spcPct val="150000"/>
              </a:lnSpc>
              <a:spcAft>
                <a:spcPts val="300"/>
              </a:spcAft>
              <a:defRPr/>
            </a:pPr>
            <a:r>
              <a:rPr lang="en-US" sz="1600" dirty="0">
                <a:solidFill>
                  <a:schemeClr val="tx2">
                    <a:lumMod val="10000"/>
                  </a:schemeClr>
                </a:solidFill>
                <a:latin typeface="Verdana" panose="020B0604030504040204" pitchFamily="34" charset="0"/>
                <a:ea typeface="Verdana" panose="020B0604030504040204" pitchFamily="34" charset="0"/>
              </a:rPr>
              <a:t>git push [alias] [branch]</a:t>
            </a:r>
          </a:p>
          <a:p>
            <a:pPr defTabSz="914400">
              <a:spcAft>
                <a:spcPts val="300"/>
              </a:spcAft>
              <a:defRPr/>
            </a:pPr>
            <a:r>
              <a:rPr lang="en-US" sz="1600" dirty="0">
                <a:solidFill>
                  <a:schemeClr val="tx2">
                    <a:lumMod val="10000"/>
                  </a:schemeClr>
                </a:solidFill>
                <a:latin typeface="Verdana" panose="020B0604030504040204" pitchFamily="34" charset="0"/>
                <a:ea typeface="Verdana" panose="020B0604030504040204" pitchFamily="34" charset="0"/>
              </a:rPr>
              <a:t>Fetch and merge any commits from the tracking remote branch (get all the changes).</a:t>
            </a:r>
          </a:p>
          <a:p>
            <a:pPr defTabSz="914400">
              <a:lnSpc>
                <a:spcPct val="150000"/>
              </a:lnSpc>
              <a:spcAft>
                <a:spcPts val="300"/>
              </a:spcAft>
              <a:defRPr/>
            </a:pPr>
            <a:r>
              <a:rPr lang="en-US" sz="1600" dirty="0">
                <a:solidFill>
                  <a:schemeClr val="tx2">
                    <a:lumMod val="10000"/>
                  </a:schemeClr>
                </a:solidFill>
                <a:latin typeface="Verdana" panose="020B0604030504040204" pitchFamily="34" charset="0"/>
                <a:ea typeface="Verdana" panose="020B0604030504040204" pitchFamily="34" charset="0"/>
              </a:rPr>
              <a:t>git pull</a:t>
            </a:r>
          </a:p>
        </p:txBody>
      </p:sp>
      <p:sp>
        <p:nvSpPr>
          <p:cNvPr id="29" name="TextBox 28">
            <a:extLst>
              <a:ext uri="{FF2B5EF4-FFF2-40B4-BE49-F238E27FC236}">
                <a16:creationId xmlns:a16="http://schemas.microsoft.com/office/drawing/2014/main" id="{5F21C8D4-28F6-706A-9EA6-16383A8793B5}"/>
              </a:ext>
            </a:extLst>
          </p:cNvPr>
          <p:cNvSpPr txBox="1"/>
          <p:nvPr/>
        </p:nvSpPr>
        <p:spPr>
          <a:xfrm>
            <a:off x="1070043" y="1484649"/>
            <a:ext cx="3891600" cy="369332"/>
          </a:xfrm>
          <a:prstGeom prst="rect">
            <a:avLst/>
          </a:prstGeom>
          <a:solidFill>
            <a:srgbClr val="9D1D96"/>
          </a:solidFill>
          <a:ln w="12700" cap="flat" cmpd="sng" algn="ctr">
            <a:solidFill>
              <a:srgbClr val="9D1D96">
                <a:shade val="50000"/>
              </a:srgbClr>
            </a:solidFill>
            <a:prstDash val="solid"/>
            <a:miter lim="800000"/>
          </a:ln>
          <a:effectLst/>
        </p:spPr>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Arial" panose="020B0604020202020204"/>
              </a:defRPr>
            </a:lvl1pPr>
          </a:lstStyle>
          <a:p>
            <a:pPr algn="l"/>
            <a:r>
              <a:rPr lang="en-SI" b="1" dirty="0">
                <a:latin typeface="Segoe" panose="020B0502040200020203"/>
                <a:ea typeface="Verdana" panose="020B0604030504040204" pitchFamily="34" charset="0"/>
              </a:rPr>
              <a:t>BRANCH &amp; MERGE</a:t>
            </a:r>
          </a:p>
        </p:txBody>
      </p:sp>
      <p:sp>
        <p:nvSpPr>
          <p:cNvPr id="30" name="TextBox 29">
            <a:extLst>
              <a:ext uri="{FF2B5EF4-FFF2-40B4-BE49-F238E27FC236}">
                <a16:creationId xmlns:a16="http://schemas.microsoft.com/office/drawing/2014/main" id="{06C62388-5EC5-220D-220E-2D7FDC458B86}"/>
              </a:ext>
            </a:extLst>
          </p:cNvPr>
          <p:cNvSpPr txBox="1"/>
          <p:nvPr/>
        </p:nvSpPr>
        <p:spPr>
          <a:xfrm>
            <a:off x="6472136" y="1484649"/>
            <a:ext cx="3891600" cy="369332"/>
          </a:xfrm>
          <a:prstGeom prst="rect">
            <a:avLst/>
          </a:prstGeom>
          <a:solidFill>
            <a:srgbClr val="9D1D96"/>
          </a:solidFill>
          <a:ln w="12700" cap="flat" cmpd="sng" algn="ctr">
            <a:solidFill>
              <a:srgbClr val="9D1D96">
                <a:shade val="50000"/>
              </a:srgbClr>
            </a:solidFill>
            <a:prstDash val="solid"/>
            <a:miter lim="800000"/>
          </a:ln>
          <a:effectLst/>
        </p:spPr>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Arial" panose="020B0604020202020204"/>
              </a:defRPr>
            </a:lvl1pPr>
          </a:lstStyle>
          <a:p>
            <a:pPr algn="l"/>
            <a:r>
              <a:rPr lang="en-SI" b="1" dirty="0">
                <a:latin typeface="Segoe" panose="020B0502040200020203"/>
                <a:ea typeface="Verdana" panose="020B0604030504040204" pitchFamily="34" charset="0"/>
              </a:rPr>
              <a:t>SHARE &amp; UPDATE</a:t>
            </a:r>
          </a:p>
        </p:txBody>
      </p:sp>
      <p:sp>
        <p:nvSpPr>
          <p:cNvPr id="31" name="TextBox 30">
            <a:extLst>
              <a:ext uri="{FF2B5EF4-FFF2-40B4-BE49-F238E27FC236}">
                <a16:creationId xmlns:a16="http://schemas.microsoft.com/office/drawing/2014/main" id="{5AD7AF05-55C8-8C38-787F-22E36D4A25A9}"/>
              </a:ext>
            </a:extLst>
          </p:cNvPr>
          <p:cNvSpPr txBox="1"/>
          <p:nvPr/>
        </p:nvSpPr>
        <p:spPr>
          <a:xfrm>
            <a:off x="990600" y="6073824"/>
            <a:ext cx="10275445" cy="338554"/>
          </a:xfrm>
          <a:prstGeom prst="rect">
            <a:avLst/>
          </a:prstGeom>
          <a:noFill/>
        </p:spPr>
        <p:txBody>
          <a:bodyPr wrap="square" rtlCol="0">
            <a:spAutoFit/>
          </a:bodyPr>
          <a:lstStyle/>
          <a:p>
            <a:pPr defTabSz="914400"/>
            <a:r>
              <a:rPr lang="en-SI" sz="1600" dirty="0">
                <a:solidFill>
                  <a:schemeClr val="tx2">
                    <a:lumMod val="10000"/>
                  </a:schemeClr>
                </a:solidFill>
                <a:latin typeface="Arial" panose="020B0604020202020204"/>
              </a:rPr>
              <a:t>Git Cheat Sheet: </a:t>
            </a:r>
            <a:r>
              <a:rPr lang="en-GB" sz="1600" dirty="0">
                <a:solidFill>
                  <a:schemeClr val="tx2">
                    <a:lumMod val="10000"/>
                  </a:schemeClr>
                </a:solidFill>
                <a:latin typeface="Arial" panose="020B0604020202020204"/>
                <a:hlinkClick r:id="rId2">
                  <a:extLst>
                    <a:ext uri="{A12FA001-AC4F-418D-AE19-62706E023703}">
                      <ahyp:hlinkClr xmlns:ahyp="http://schemas.microsoft.com/office/drawing/2018/hyperlinkcolor" val="tx"/>
                    </a:ext>
                  </a:extLst>
                </a:hlinkClick>
              </a:rPr>
              <a:t>https://education.github.com/git-cheat-sheet-education.pdf</a:t>
            </a:r>
            <a:r>
              <a:rPr lang="en-SI" sz="1600" dirty="0">
                <a:solidFill>
                  <a:schemeClr val="tx2">
                    <a:lumMod val="10000"/>
                  </a:schemeClr>
                </a:solidFill>
                <a:latin typeface="Arial" panose="020B0604020202020204"/>
              </a:rPr>
              <a:t> </a:t>
            </a:r>
          </a:p>
        </p:txBody>
      </p:sp>
    </p:spTree>
    <p:extLst>
      <p:ext uri="{BB962C8B-B14F-4D97-AF65-F5344CB8AC3E}">
        <p14:creationId xmlns:p14="http://schemas.microsoft.com/office/powerpoint/2010/main" val="11323192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1C5A30A-1C23-1635-72C5-368E93A52C81}"/>
              </a:ext>
            </a:extLst>
          </p:cNvPr>
          <p:cNvSpPr txBox="1">
            <a:spLocks/>
          </p:cNvSpPr>
          <p:nvPr/>
        </p:nvSpPr>
        <p:spPr>
          <a:xfrm>
            <a:off x="732153" y="765713"/>
            <a:ext cx="10972484" cy="71224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400" b="1" i="0" kern="1200" cap="none" spc="-102" baseline="0" dirty="0" smtClean="0">
                <a:ln w="3175">
                  <a:noFill/>
                </a:ln>
                <a:solidFill>
                  <a:srgbClr val="1E275C"/>
                </a:solidFill>
                <a:effectLst/>
                <a:latin typeface="Segoe" panose="020B0502040200020203" pitchFamily="34" charset="77"/>
                <a:ea typeface="+mn-ea"/>
                <a:cs typeface="Segoe UI" pitchFamily="34" charset="0"/>
              </a:defRPr>
            </a:lvl1pPr>
          </a:lstStyle>
          <a:p>
            <a:r>
              <a:rPr lang="en-SI" dirty="0"/>
              <a:t>Git Tooling</a:t>
            </a:r>
            <a:endParaRPr lang="sl-SI" dirty="0"/>
          </a:p>
        </p:txBody>
      </p:sp>
      <p:grpSp>
        <p:nvGrpSpPr>
          <p:cNvPr id="2" name="Group 1">
            <a:extLst>
              <a:ext uri="{FF2B5EF4-FFF2-40B4-BE49-F238E27FC236}">
                <a16:creationId xmlns:a16="http://schemas.microsoft.com/office/drawing/2014/main" id="{26BB4D78-E251-BED6-3D47-1BA99342D781}"/>
              </a:ext>
            </a:extLst>
          </p:cNvPr>
          <p:cNvGrpSpPr/>
          <p:nvPr/>
        </p:nvGrpSpPr>
        <p:grpSpPr>
          <a:xfrm>
            <a:off x="2098862" y="3899775"/>
            <a:ext cx="3482344" cy="1741172"/>
            <a:chOff x="838200" y="1515589"/>
            <a:chExt cx="3482344" cy="1741172"/>
          </a:xfrm>
        </p:grpSpPr>
        <p:sp>
          <p:nvSpPr>
            <p:cNvPr id="3" name="Rectangle: Rounded Corners 2">
              <a:extLst>
                <a:ext uri="{FF2B5EF4-FFF2-40B4-BE49-F238E27FC236}">
                  <a16:creationId xmlns:a16="http://schemas.microsoft.com/office/drawing/2014/main" id="{6A66FACC-C19F-3F33-B289-C64EC4375700}"/>
                </a:ext>
              </a:extLst>
            </p:cNvPr>
            <p:cNvSpPr/>
            <p:nvPr/>
          </p:nvSpPr>
          <p:spPr>
            <a:xfrm>
              <a:off x="838200" y="1515589"/>
              <a:ext cx="3482344" cy="1741172"/>
            </a:xfrm>
            <a:prstGeom prst="round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4" name="Picture 3">
              <a:hlinkClick r:id="rId3"/>
              <a:extLst>
                <a:ext uri="{FF2B5EF4-FFF2-40B4-BE49-F238E27FC236}">
                  <a16:creationId xmlns:a16="http://schemas.microsoft.com/office/drawing/2014/main" id="{B464B939-20C3-CB7A-AC71-E6193F5F3EB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24367" y="1658672"/>
              <a:ext cx="2910009" cy="14550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FCF33963-1EF7-0AF9-D6AC-0C681B7A9876}"/>
              </a:ext>
            </a:extLst>
          </p:cNvPr>
          <p:cNvGrpSpPr/>
          <p:nvPr/>
        </p:nvGrpSpPr>
        <p:grpSpPr>
          <a:xfrm>
            <a:off x="6468642" y="1631391"/>
            <a:ext cx="3482344" cy="1741172"/>
            <a:chOff x="552032" y="3601239"/>
            <a:chExt cx="3482344" cy="1741172"/>
          </a:xfrm>
        </p:grpSpPr>
        <p:sp>
          <p:nvSpPr>
            <p:cNvPr id="6" name="Rectangle: Rounded Corners 5">
              <a:extLst>
                <a:ext uri="{FF2B5EF4-FFF2-40B4-BE49-F238E27FC236}">
                  <a16:creationId xmlns:a16="http://schemas.microsoft.com/office/drawing/2014/main" id="{EFC2D422-2D48-E975-F5B8-3ABD18D499FA}"/>
                </a:ext>
              </a:extLst>
            </p:cNvPr>
            <p:cNvSpPr/>
            <p:nvPr/>
          </p:nvSpPr>
          <p:spPr>
            <a:xfrm>
              <a:off x="552032" y="3601239"/>
              <a:ext cx="3482344" cy="1741172"/>
            </a:xfrm>
            <a:prstGeom prst="round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7" name="Picture 4">
              <a:hlinkClick r:id="rId5"/>
              <a:extLst>
                <a:ext uri="{FF2B5EF4-FFF2-40B4-BE49-F238E27FC236}">
                  <a16:creationId xmlns:a16="http://schemas.microsoft.com/office/drawing/2014/main" id="{EED10A88-E8AA-E164-67C8-5607E649704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29864" y="3895694"/>
              <a:ext cx="2726680" cy="1073916"/>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Rounded Corners 8">
            <a:extLst>
              <a:ext uri="{FF2B5EF4-FFF2-40B4-BE49-F238E27FC236}">
                <a16:creationId xmlns:a16="http://schemas.microsoft.com/office/drawing/2014/main" id="{59F57FA8-C80F-7669-AE6D-910B3CE325CC}"/>
              </a:ext>
            </a:extLst>
          </p:cNvPr>
          <p:cNvSpPr/>
          <p:nvPr/>
        </p:nvSpPr>
        <p:spPr>
          <a:xfrm>
            <a:off x="6468642" y="3899775"/>
            <a:ext cx="3482344" cy="1741172"/>
          </a:xfrm>
          <a:prstGeom prst="round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10" name="Picture 9">
            <a:hlinkClick r:id="rId7"/>
            <a:extLst>
              <a:ext uri="{FF2B5EF4-FFF2-40B4-BE49-F238E27FC236}">
                <a16:creationId xmlns:a16="http://schemas.microsoft.com/office/drawing/2014/main" id="{B0482268-F9EF-C3DD-7B66-960598985392}"/>
              </a:ext>
            </a:extLst>
          </p:cNvPr>
          <p:cNvPicPr>
            <a:picLocks noChangeAspect="1"/>
          </p:cNvPicPr>
          <p:nvPr/>
        </p:nvPicPr>
        <p:blipFill>
          <a:blip r:embed="rId8"/>
          <a:srcRect/>
          <a:stretch/>
        </p:blipFill>
        <p:spPr>
          <a:xfrm>
            <a:off x="7166798" y="4118476"/>
            <a:ext cx="2086031" cy="1303769"/>
          </a:xfrm>
          <a:prstGeom prst="rect">
            <a:avLst/>
          </a:prstGeom>
        </p:spPr>
      </p:pic>
      <p:grpSp>
        <p:nvGrpSpPr>
          <p:cNvPr id="11" name="Group 10">
            <a:extLst>
              <a:ext uri="{FF2B5EF4-FFF2-40B4-BE49-F238E27FC236}">
                <a16:creationId xmlns:a16="http://schemas.microsoft.com/office/drawing/2014/main" id="{B98E565E-0CAB-457F-7A03-A3FC1B78EBEC}"/>
              </a:ext>
            </a:extLst>
          </p:cNvPr>
          <p:cNvGrpSpPr/>
          <p:nvPr/>
        </p:nvGrpSpPr>
        <p:grpSpPr>
          <a:xfrm>
            <a:off x="2096778" y="1631391"/>
            <a:ext cx="3482344" cy="1741172"/>
            <a:chOff x="4986877" y="4256356"/>
            <a:chExt cx="3482344" cy="1741172"/>
          </a:xfrm>
        </p:grpSpPr>
        <p:sp>
          <p:nvSpPr>
            <p:cNvPr id="12" name="Rectangle: Rounded Corners 11">
              <a:extLst>
                <a:ext uri="{FF2B5EF4-FFF2-40B4-BE49-F238E27FC236}">
                  <a16:creationId xmlns:a16="http://schemas.microsoft.com/office/drawing/2014/main" id="{8BFC1E91-7B04-C0C2-DAD9-0D371CBE6D21}"/>
                </a:ext>
              </a:extLst>
            </p:cNvPr>
            <p:cNvSpPr/>
            <p:nvPr/>
          </p:nvSpPr>
          <p:spPr>
            <a:xfrm>
              <a:off x="4986877" y="4256356"/>
              <a:ext cx="3482344" cy="1741172"/>
            </a:xfrm>
            <a:prstGeom prst="roundRect">
              <a:avLst/>
            </a:prstGeom>
            <a:solidFill>
              <a:srgbClr val="FFFFFF"/>
            </a:solidFill>
            <a:ln w="1270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13" name="Picture 12">
              <a:extLst>
                <a:ext uri="{FF2B5EF4-FFF2-40B4-BE49-F238E27FC236}">
                  <a16:creationId xmlns:a16="http://schemas.microsoft.com/office/drawing/2014/main" id="{6E87BE6A-6199-C0B6-6242-2DD1E8A9CCC4}"/>
                </a:ext>
              </a:extLst>
            </p:cNvPr>
            <p:cNvPicPr>
              <a:picLocks noChangeAspect="1"/>
            </p:cNvPicPr>
            <p:nvPr/>
          </p:nvPicPr>
          <p:blipFill>
            <a:blip r:embed="rId9"/>
            <a:stretch>
              <a:fillRect/>
            </a:stretch>
          </p:blipFill>
          <p:spPr>
            <a:xfrm>
              <a:off x="5281478" y="4459084"/>
              <a:ext cx="2246314" cy="1021052"/>
            </a:xfrm>
            <a:prstGeom prst="rect">
              <a:avLst/>
            </a:prstGeom>
          </p:spPr>
        </p:pic>
        <p:pic>
          <p:nvPicPr>
            <p:cNvPr id="14" name="Picture 13">
              <a:extLst>
                <a:ext uri="{FF2B5EF4-FFF2-40B4-BE49-F238E27FC236}">
                  <a16:creationId xmlns:a16="http://schemas.microsoft.com/office/drawing/2014/main" id="{71C86672-6CBD-A483-35D7-CB3D0CEBC557}"/>
                </a:ext>
              </a:extLst>
            </p:cNvPr>
            <p:cNvPicPr>
              <a:picLocks noChangeAspect="1"/>
            </p:cNvPicPr>
            <p:nvPr/>
          </p:nvPicPr>
          <p:blipFill>
            <a:blip r:embed="rId10"/>
            <a:stretch>
              <a:fillRect/>
            </a:stretch>
          </p:blipFill>
          <p:spPr>
            <a:xfrm>
              <a:off x="7527792" y="5192485"/>
              <a:ext cx="655257" cy="655257"/>
            </a:xfrm>
            <a:prstGeom prst="rect">
              <a:avLst/>
            </a:prstGeom>
          </p:spPr>
        </p:pic>
        <p:sp>
          <p:nvSpPr>
            <p:cNvPr id="15" name="TextBox 14">
              <a:extLst>
                <a:ext uri="{FF2B5EF4-FFF2-40B4-BE49-F238E27FC236}">
                  <a16:creationId xmlns:a16="http://schemas.microsoft.com/office/drawing/2014/main" id="{727A7D33-95FA-204E-3EA4-B41B556BF095}"/>
                </a:ext>
              </a:extLst>
            </p:cNvPr>
            <p:cNvSpPr txBox="1"/>
            <p:nvPr/>
          </p:nvSpPr>
          <p:spPr>
            <a:xfrm>
              <a:off x="6893413" y="5372343"/>
              <a:ext cx="68580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SI" sz="1800" b="0" i="0" u="none" strike="noStrike" kern="0" cap="none" spc="0" normalizeH="0" baseline="0" noProof="0" dirty="0">
                  <a:ln>
                    <a:noFill/>
                  </a:ln>
                  <a:solidFill>
                    <a:srgbClr val="000000"/>
                  </a:solidFill>
                  <a:effectLst/>
                  <a:uLnTx/>
                  <a:uFillTx/>
                  <a:latin typeface="Arial Black" panose="020B0A04020102020204"/>
                </a:rPr>
                <a:t>CLI</a:t>
              </a:r>
            </a:p>
          </p:txBody>
        </p:sp>
      </p:grpSp>
      <p:cxnSp>
        <p:nvCxnSpPr>
          <p:cNvPr id="28" name="Straight Connector 27">
            <a:extLst>
              <a:ext uri="{FF2B5EF4-FFF2-40B4-BE49-F238E27FC236}">
                <a16:creationId xmlns:a16="http://schemas.microsoft.com/office/drawing/2014/main" id="{9E49053C-AC0F-F297-C304-05DE88847262}"/>
              </a:ext>
            </a:extLst>
          </p:cNvPr>
          <p:cNvCxnSpPr>
            <a:cxnSpLocks/>
          </p:cNvCxnSpPr>
          <p:nvPr/>
        </p:nvCxnSpPr>
        <p:spPr>
          <a:xfrm>
            <a:off x="2385029" y="3644214"/>
            <a:ext cx="7281491" cy="0"/>
          </a:xfrm>
          <a:prstGeom prst="line">
            <a:avLst/>
          </a:prstGeom>
          <a:noFill/>
          <a:ln w="50800" cap="flat" cmpd="sng" algn="ctr">
            <a:solidFill>
              <a:srgbClr val="9D1D96"/>
            </a:solidFill>
            <a:prstDash val="solid"/>
            <a:miter lim="800000"/>
          </a:ln>
          <a:effectLst/>
        </p:spPr>
      </p:cxnSp>
      <p:cxnSp>
        <p:nvCxnSpPr>
          <p:cNvPr id="32" name="Straight Connector 31">
            <a:extLst>
              <a:ext uri="{FF2B5EF4-FFF2-40B4-BE49-F238E27FC236}">
                <a16:creationId xmlns:a16="http://schemas.microsoft.com/office/drawing/2014/main" id="{2C7B9650-B318-404E-6FF2-909E43FE6181}"/>
              </a:ext>
            </a:extLst>
          </p:cNvPr>
          <p:cNvCxnSpPr>
            <a:cxnSpLocks/>
          </p:cNvCxnSpPr>
          <p:nvPr/>
        </p:nvCxnSpPr>
        <p:spPr>
          <a:xfrm>
            <a:off x="6025774" y="1834119"/>
            <a:ext cx="0" cy="3663744"/>
          </a:xfrm>
          <a:prstGeom prst="line">
            <a:avLst/>
          </a:prstGeom>
          <a:noFill/>
          <a:ln w="50800" cap="flat" cmpd="sng" algn="ctr">
            <a:solidFill>
              <a:srgbClr val="9D1D96"/>
            </a:solidFill>
            <a:prstDash val="solid"/>
            <a:miter lim="800000"/>
          </a:ln>
          <a:effectLst/>
        </p:spPr>
      </p:cxnSp>
      <p:sp>
        <p:nvSpPr>
          <p:cNvPr id="33" name="TextBox 32">
            <a:extLst>
              <a:ext uri="{FF2B5EF4-FFF2-40B4-BE49-F238E27FC236}">
                <a16:creationId xmlns:a16="http://schemas.microsoft.com/office/drawing/2014/main" id="{2449204C-4D1D-1B02-82D5-D2A903314999}"/>
              </a:ext>
            </a:extLst>
          </p:cNvPr>
          <p:cNvSpPr txBox="1"/>
          <p:nvPr/>
        </p:nvSpPr>
        <p:spPr>
          <a:xfrm>
            <a:off x="925954" y="5773722"/>
            <a:ext cx="10340091" cy="369332"/>
          </a:xfrm>
          <a:prstGeom prst="rect">
            <a:avLst/>
          </a:prstGeom>
          <a:noFill/>
        </p:spPr>
        <p:txBody>
          <a:bodyPr wrap="square" rtlCol="0">
            <a:spAutoFit/>
          </a:bodyPr>
          <a:lstStyle/>
          <a:p>
            <a:pPr algn="ctr" defTabSz="914400"/>
            <a:r>
              <a:rPr lang="en-SI" b="1" dirty="0">
                <a:solidFill>
                  <a:schemeClr val="tx2">
                    <a:lumMod val="10000"/>
                  </a:schemeClr>
                </a:solidFill>
                <a:latin typeface="Verdana" panose="020B0604030504040204" pitchFamily="34" charset="0"/>
                <a:ea typeface="Verdana" panose="020B0604030504040204" pitchFamily="34" charset="0"/>
              </a:rPr>
              <a:t>There are other alternatives.</a:t>
            </a:r>
          </a:p>
        </p:txBody>
      </p:sp>
    </p:spTree>
    <p:extLst>
      <p:ext uri="{BB962C8B-B14F-4D97-AF65-F5344CB8AC3E}">
        <p14:creationId xmlns:p14="http://schemas.microsoft.com/office/powerpoint/2010/main" val="42104834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1C5A30A-1C23-1635-72C5-368E93A52C81}"/>
              </a:ext>
            </a:extLst>
          </p:cNvPr>
          <p:cNvSpPr txBox="1">
            <a:spLocks/>
          </p:cNvSpPr>
          <p:nvPr/>
        </p:nvSpPr>
        <p:spPr>
          <a:xfrm>
            <a:off x="732153" y="765713"/>
            <a:ext cx="10972484" cy="71224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400" b="1" i="0" kern="1200" cap="none" spc="-102" baseline="0" dirty="0" smtClean="0">
                <a:ln w="3175">
                  <a:noFill/>
                </a:ln>
                <a:solidFill>
                  <a:srgbClr val="1E275C"/>
                </a:solidFill>
                <a:effectLst/>
                <a:latin typeface="Segoe" panose="020B0502040200020203" pitchFamily="34" charset="77"/>
                <a:ea typeface="+mn-ea"/>
                <a:cs typeface="Segoe UI" pitchFamily="34" charset="0"/>
              </a:defRPr>
            </a:lvl1pPr>
          </a:lstStyle>
          <a:p>
            <a:r>
              <a:rPr lang="en-SI" dirty="0"/>
              <a:t>Getting started with Git</a:t>
            </a:r>
            <a:endParaRPr lang="sl-SI" dirty="0"/>
          </a:p>
        </p:txBody>
      </p:sp>
      <p:pic>
        <p:nvPicPr>
          <p:cNvPr id="18" name="Picture 17">
            <a:extLst>
              <a:ext uri="{FF2B5EF4-FFF2-40B4-BE49-F238E27FC236}">
                <a16:creationId xmlns:a16="http://schemas.microsoft.com/office/drawing/2014/main" id="{F4905232-DBB5-02B6-0ED6-32605FEA8465}"/>
              </a:ext>
            </a:extLst>
          </p:cNvPr>
          <p:cNvPicPr>
            <a:picLocks noChangeAspect="1"/>
          </p:cNvPicPr>
          <p:nvPr/>
        </p:nvPicPr>
        <p:blipFill>
          <a:blip r:embed="rId3"/>
          <a:stretch>
            <a:fillRect/>
          </a:stretch>
        </p:blipFill>
        <p:spPr>
          <a:xfrm rot="900000">
            <a:off x="624410" y="1214369"/>
            <a:ext cx="3581900" cy="5296639"/>
          </a:xfrm>
          <a:prstGeom prst="rect">
            <a:avLst/>
          </a:prstGeom>
        </p:spPr>
      </p:pic>
      <p:sp>
        <p:nvSpPr>
          <p:cNvPr id="22" name="Thought Bubble: Cloud 21">
            <a:extLst>
              <a:ext uri="{FF2B5EF4-FFF2-40B4-BE49-F238E27FC236}">
                <a16:creationId xmlns:a16="http://schemas.microsoft.com/office/drawing/2014/main" id="{1D1B25E8-BE5A-B1A7-81C0-9D1F795A9057}"/>
              </a:ext>
            </a:extLst>
          </p:cNvPr>
          <p:cNvSpPr/>
          <p:nvPr/>
        </p:nvSpPr>
        <p:spPr>
          <a:xfrm>
            <a:off x="4746356" y="1762124"/>
            <a:ext cx="6586489" cy="3785419"/>
          </a:xfrm>
          <a:prstGeom prst="cloudCallout">
            <a:avLst>
              <a:gd name="adj1" fmla="val -45639"/>
              <a:gd name="adj2" fmla="val 69741"/>
            </a:avLst>
          </a:prstGeom>
          <a:solidFill>
            <a:srgbClr val="34568B">
              <a:alpha val="4000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3600" b="1" spc="-102" dirty="0">
              <a:ln w="3175">
                <a:noFill/>
              </a:ln>
              <a:solidFill>
                <a:srgbClr val="1E275C"/>
              </a:solidFill>
              <a:latin typeface="Segoe" panose="020B0502040200020203" pitchFamily="34" charset="77"/>
              <a:cs typeface="Segoe UI" pitchFamily="34" charset="0"/>
            </a:endParaRPr>
          </a:p>
        </p:txBody>
      </p:sp>
      <p:sp>
        <p:nvSpPr>
          <p:cNvPr id="23" name="TextBox 22">
            <a:extLst>
              <a:ext uri="{FF2B5EF4-FFF2-40B4-BE49-F238E27FC236}">
                <a16:creationId xmlns:a16="http://schemas.microsoft.com/office/drawing/2014/main" id="{CA02504F-18D4-A4AD-B3A6-3A833A4518D5}"/>
              </a:ext>
            </a:extLst>
          </p:cNvPr>
          <p:cNvSpPr txBox="1"/>
          <p:nvPr/>
        </p:nvSpPr>
        <p:spPr>
          <a:xfrm>
            <a:off x="5781675" y="2289622"/>
            <a:ext cx="4724400" cy="2534027"/>
          </a:xfrm>
          <a:prstGeom prst="rect">
            <a:avLst/>
          </a:prstGeom>
          <a:noFill/>
        </p:spPr>
        <p:txBody>
          <a:bodyPr wrap="square" rtlCol="0">
            <a:spAutoFit/>
          </a:bodyPr>
          <a:lstStyle/>
          <a:p>
            <a:pPr marL="342900" indent="-342900" defTabSz="914400">
              <a:lnSpc>
                <a:spcPct val="150000"/>
              </a:lnSpc>
              <a:buFontTx/>
              <a:buAutoNum type="arabicPeriod"/>
            </a:pPr>
            <a:r>
              <a:rPr lang="en-SI" dirty="0">
                <a:solidFill>
                  <a:schemeClr val="bg2">
                    <a:lumMod val="25000"/>
                  </a:schemeClr>
                </a:solidFill>
                <a:latin typeface="Verdana" panose="020B0604030504040204" pitchFamily="34" charset="0"/>
                <a:ea typeface="Verdana" panose="020B0604030504040204" pitchFamily="34" charset="0"/>
              </a:rPr>
              <a:t>Create Git repository</a:t>
            </a:r>
          </a:p>
          <a:p>
            <a:pPr marL="342900" indent="-342900" defTabSz="914400">
              <a:lnSpc>
                <a:spcPct val="150000"/>
              </a:lnSpc>
              <a:buFontTx/>
              <a:buAutoNum type="arabicPeriod"/>
            </a:pPr>
            <a:r>
              <a:rPr lang="en-SI" dirty="0">
                <a:solidFill>
                  <a:schemeClr val="bg2">
                    <a:lumMod val="25000"/>
                  </a:schemeClr>
                </a:solidFill>
                <a:latin typeface="Verdana" panose="020B0604030504040204" pitchFamily="34" charset="0"/>
                <a:ea typeface="Verdana" panose="020B0604030504040204" pitchFamily="34" charset="0"/>
              </a:rPr>
              <a:t>Create a new branch</a:t>
            </a:r>
          </a:p>
          <a:p>
            <a:pPr marL="342900" indent="-342900" defTabSz="914400">
              <a:lnSpc>
                <a:spcPct val="150000"/>
              </a:lnSpc>
              <a:buFontTx/>
              <a:buAutoNum type="arabicPeriod"/>
            </a:pPr>
            <a:r>
              <a:rPr lang="en-SI" dirty="0">
                <a:solidFill>
                  <a:schemeClr val="bg2">
                    <a:lumMod val="25000"/>
                  </a:schemeClr>
                </a:solidFill>
                <a:latin typeface="Verdana" panose="020B0604030504040204" pitchFamily="34" charset="0"/>
                <a:ea typeface="Verdana" panose="020B0604030504040204" pitchFamily="34" charset="0"/>
              </a:rPr>
              <a:t>Add .</a:t>
            </a:r>
            <a:r>
              <a:rPr lang="en-SI" dirty="0" err="1">
                <a:solidFill>
                  <a:schemeClr val="bg2">
                    <a:lumMod val="25000"/>
                  </a:schemeClr>
                </a:solidFill>
                <a:latin typeface="Verdana" panose="020B0604030504040204" pitchFamily="34" charset="0"/>
                <a:ea typeface="Verdana" panose="020B0604030504040204" pitchFamily="34" charset="0"/>
              </a:rPr>
              <a:t>gitignore</a:t>
            </a:r>
            <a:endParaRPr lang="en-SI" dirty="0">
              <a:solidFill>
                <a:schemeClr val="bg2">
                  <a:lumMod val="25000"/>
                </a:schemeClr>
              </a:solidFill>
              <a:latin typeface="Verdana" panose="020B0604030504040204" pitchFamily="34" charset="0"/>
              <a:ea typeface="Verdana" panose="020B0604030504040204" pitchFamily="34" charset="0"/>
            </a:endParaRPr>
          </a:p>
          <a:p>
            <a:pPr marL="342900" indent="-342900" defTabSz="914400">
              <a:lnSpc>
                <a:spcPct val="150000"/>
              </a:lnSpc>
              <a:buFontTx/>
              <a:buAutoNum type="arabicPeriod"/>
            </a:pPr>
            <a:r>
              <a:rPr lang="en-SI" dirty="0">
                <a:solidFill>
                  <a:schemeClr val="bg2">
                    <a:lumMod val="25000"/>
                  </a:schemeClr>
                </a:solidFill>
                <a:latin typeface="Verdana" panose="020B0604030504040204" pitchFamily="34" charset="0"/>
                <a:ea typeface="Verdana" panose="020B0604030504040204" pitchFamily="34" charset="0"/>
              </a:rPr>
              <a:t>Add .</a:t>
            </a:r>
            <a:r>
              <a:rPr lang="en-SI" dirty="0" err="1">
                <a:solidFill>
                  <a:schemeClr val="bg2">
                    <a:lumMod val="25000"/>
                  </a:schemeClr>
                </a:solidFill>
                <a:latin typeface="Verdana" panose="020B0604030504040204" pitchFamily="34" charset="0"/>
                <a:ea typeface="Verdana" panose="020B0604030504040204" pitchFamily="34" charset="0"/>
              </a:rPr>
              <a:t>gitattributes</a:t>
            </a:r>
            <a:endParaRPr lang="en-SI" dirty="0">
              <a:solidFill>
                <a:schemeClr val="bg2">
                  <a:lumMod val="25000"/>
                </a:schemeClr>
              </a:solidFill>
              <a:latin typeface="Verdana" panose="020B0604030504040204" pitchFamily="34" charset="0"/>
              <a:ea typeface="Verdana" panose="020B0604030504040204" pitchFamily="34" charset="0"/>
            </a:endParaRPr>
          </a:p>
          <a:p>
            <a:pPr marL="342900" indent="-342900" defTabSz="914400">
              <a:lnSpc>
                <a:spcPct val="150000"/>
              </a:lnSpc>
              <a:buFontTx/>
              <a:buAutoNum type="arabicPeriod"/>
            </a:pPr>
            <a:r>
              <a:rPr lang="en-SI" dirty="0">
                <a:solidFill>
                  <a:schemeClr val="bg2">
                    <a:lumMod val="25000"/>
                  </a:schemeClr>
                </a:solidFill>
                <a:latin typeface="Verdana" panose="020B0604030504040204" pitchFamily="34" charset="0"/>
                <a:ea typeface="Verdana" panose="020B0604030504040204" pitchFamily="34" charset="0"/>
              </a:rPr>
              <a:t>Add the code (models and projects)</a:t>
            </a:r>
          </a:p>
          <a:p>
            <a:pPr marL="342900" indent="-342900" defTabSz="914400">
              <a:lnSpc>
                <a:spcPct val="150000"/>
              </a:lnSpc>
              <a:buFontTx/>
              <a:buAutoNum type="arabicPeriod"/>
            </a:pPr>
            <a:r>
              <a:rPr lang="en-SI" dirty="0">
                <a:solidFill>
                  <a:schemeClr val="bg2">
                    <a:lumMod val="25000"/>
                  </a:schemeClr>
                </a:solidFill>
                <a:latin typeface="Verdana" panose="020B0604030504040204" pitchFamily="34" charset="0"/>
                <a:ea typeface="Verdana" panose="020B0604030504040204" pitchFamily="34" charset="0"/>
              </a:rPr>
              <a:t>Commit and push to remote</a:t>
            </a:r>
          </a:p>
        </p:txBody>
      </p:sp>
    </p:spTree>
    <p:extLst>
      <p:ext uri="{BB962C8B-B14F-4D97-AF65-F5344CB8AC3E}">
        <p14:creationId xmlns:p14="http://schemas.microsoft.com/office/powerpoint/2010/main" val="1137933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 calcmode="lin" valueType="num">
                                      <p:cBhvr additive="base">
                                        <p:cTn id="7"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xEl>
                                              <p:pRg st="1" end="1"/>
                                            </p:txEl>
                                          </p:spTgt>
                                        </p:tgtEl>
                                        <p:attrNameLst>
                                          <p:attrName>style.visibility</p:attrName>
                                        </p:attrNameLst>
                                      </p:cBhvr>
                                      <p:to>
                                        <p:strVal val="visible"/>
                                      </p:to>
                                    </p:set>
                                    <p:anim calcmode="lin" valueType="num">
                                      <p:cBhvr additive="base">
                                        <p:cTn id="13" dur="500" fill="hold"/>
                                        <p:tgtEl>
                                          <p:spTgt spid="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
                                            <p:txEl>
                                              <p:pRg st="2" end="2"/>
                                            </p:txEl>
                                          </p:spTgt>
                                        </p:tgtEl>
                                        <p:attrNameLst>
                                          <p:attrName>style.visibility</p:attrName>
                                        </p:attrNameLst>
                                      </p:cBhvr>
                                      <p:to>
                                        <p:strVal val="visible"/>
                                      </p:to>
                                    </p:set>
                                    <p:anim calcmode="lin" valueType="num">
                                      <p:cBhvr additive="base">
                                        <p:cTn id="19" dur="500" fill="hold"/>
                                        <p:tgtEl>
                                          <p:spTgt spid="2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3">
                                            <p:txEl>
                                              <p:pRg st="3" end="3"/>
                                            </p:txEl>
                                          </p:spTgt>
                                        </p:tgtEl>
                                        <p:attrNameLst>
                                          <p:attrName>style.visibility</p:attrName>
                                        </p:attrNameLst>
                                      </p:cBhvr>
                                      <p:to>
                                        <p:strVal val="visible"/>
                                      </p:to>
                                    </p:set>
                                    <p:anim calcmode="lin" valueType="num">
                                      <p:cBhvr additive="base">
                                        <p:cTn id="25" dur="500" fill="hold"/>
                                        <p:tgtEl>
                                          <p:spTgt spid="2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3">
                                            <p:txEl>
                                              <p:pRg st="4" end="4"/>
                                            </p:txEl>
                                          </p:spTgt>
                                        </p:tgtEl>
                                        <p:attrNameLst>
                                          <p:attrName>style.visibility</p:attrName>
                                        </p:attrNameLst>
                                      </p:cBhvr>
                                      <p:to>
                                        <p:strVal val="visible"/>
                                      </p:to>
                                    </p:set>
                                    <p:anim calcmode="lin" valueType="num">
                                      <p:cBhvr additive="base">
                                        <p:cTn id="31" dur="500" fill="hold"/>
                                        <p:tgtEl>
                                          <p:spTgt spid="2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3">
                                            <p:txEl>
                                              <p:pRg st="5" end="5"/>
                                            </p:txEl>
                                          </p:spTgt>
                                        </p:tgtEl>
                                        <p:attrNameLst>
                                          <p:attrName>style.visibility</p:attrName>
                                        </p:attrNameLst>
                                      </p:cBhvr>
                                      <p:to>
                                        <p:strVal val="visible"/>
                                      </p:to>
                                    </p:set>
                                    <p:anim calcmode="lin" valueType="num">
                                      <p:cBhvr additive="base">
                                        <p:cTn id="37" dur="500" fill="hold"/>
                                        <p:tgtEl>
                                          <p:spTgt spid="2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1C5A30A-1C23-1635-72C5-368E93A52C81}"/>
              </a:ext>
            </a:extLst>
          </p:cNvPr>
          <p:cNvSpPr txBox="1">
            <a:spLocks/>
          </p:cNvSpPr>
          <p:nvPr/>
        </p:nvSpPr>
        <p:spPr>
          <a:xfrm>
            <a:off x="732153" y="765713"/>
            <a:ext cx="10972484" cy="71224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400" b="1" i="0" kern="1200" cap="none" spc="-102" baseline="0" dirty="0" smtClean="0">
                <a:ln w="3175">
                  <a:noFill/>
                </a:ln>
                <a:solidFill>
                  <a:srgbClr val="1E275C"/>
                </a:solidFill>
                <a:effectLst/>
                <a:latin typeface="Segoe" panose="020B0502040200020203" pitchFamily="34" charset="77"/>
                <a:ea typeface="+mn-ea"/>
                <a:cs typeface="Segoe UI" pitchFamily="34" charset="0"/>
              </a:defRPr>
            </a:lvl1pPr>
          </a:lstStyle>
          <a:p>
            <a:r>
              <a:rPr lang="en-SI" dirty="0"/>
              <a:t>Git Branches</a:t>
            </a:r>
            <a:endParaRPr lang="sl-SI" dirty="0"/>
          </a:p>
        </p:txBody>
      </p:sp>
      <p:pic>
        <p:nvPicPr>
          <p:cNvPr id="2" name="Picture 1">
            <a:extLst>
              <a:ext uri="{FF2B5EF4-FFF2-40B4-BE49-F238E27FC236}">
                <a16:creationId xmlns:a16="http://schemas.microsoft.com/office/drawing/2014/main" id="{244CEF24-5D05-704A-ED56-4C868AE47487}"/>
              </a:ext>
            </a:extLst>
          </p:cNvPr>
          <p:cNvPicPr>
            <a:picLocks noChangeAspect="1"/>
          </p:cNvPicPr>
          <p:nvPr/>
        </p:nvPicPr>
        <p:blipFill>
          <a:blip r:embed="rId3"/>
          <a:stretch>
            <a:fillRect/>
          </a:stretch>
        </p:blipFill>
        <p:spPr>
          <a:xfrm>
            <a:off x="260476" y="1783470"/>
            <a:ext cx="5622810" cy="4779388"/>
          </a:xfrm>
          <a:prstGeom prst="rect">
            <a:avLst/>
          </a:prstGeom>
        </p:spPr>
      </p:pic>
      <p:sp>
        <p:nvSpPr>
          <p:cNvPr id="3" name="Thought Bubble: Cloud 2">
            <a:extLst>
              <a:ext uri="{FF2B5EF4-FFF2-40B4-BE49-F238E27FC236}">
                <a16:creationId xmlns:a16="http://schemas.microsoft.com/office/drawing/2014/main" id="{DFAEE8D0-53D4-78D1-AE9B-48EF0EDCC091}"/>
              </a:ext>
            </a:extLst>
          </p:cNvPr>
          <p:cNvSpPr/>
          <p:nvPr/>
        </p:nvSpPr>
        <p:spPr>
          <a:xfrm>
            <a:off x="5889044" y="378048"/>
            <a:ext cx="3235674" cy="2666030"/>
          </a:xfrm>
          <a:prstGeom prst="cloudCallout">
            <a:avLst>
              <a:gd name="adj1" fmla="val -49171"/>
              <a:gd name="adj2" fmla="val 63548"/>
            </a:avLst>
          </a:prstGeom>
          <a:solidFill>
            <a:srgbClr val="34568B">
              <a:alpha val="4000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SI" sz="3400" b="1" spc="-102" dirty="0">
                <a:ln w="3175">
                  <a:noFill/>
                </a:ln>
                <a:solidFill>
                  <a:srgbClr val="1E275C"/>
                </a:solidFill>
                <a:latin typeface="Segoe" panose="020B0502040200020203" pitchFamily="34" charset="77"/>
                <a:cs typeface="Segoe UI" pitchFamily="34" charset="0"/>
              </a:rPr>
              <a:t>What are Branches?</a:t>
            </a:r>
            <a:endParaRPr lang="en-US" sz="3400" b="1" spc="-102" dirty="0">
              <a:ln w="3175">
                <a:noFill/>
              </a:ln>
              <a:solidFill>
                <a:srgbClr val="1E275C"/>
              </a:solidFill>
              <a:latin typeface="Segoe" panose="020B0502040200020203" pitchFamily="34" charset="77"/>
              <a:cs typeface="Segoe UI" pitchFamily="34" charset="0"/>
            </a:endParaRPr>
          </a:p>
        </p:txBody>
      </p:sp>
      <p:sp>
        <p:nvSpPr>
          <p:cNvPr id="4" name="Thought Bubble: Cloud 3">
            <a:extLst>
              <a:ext uri="{FF2B5EF4-FFF2-40B4-BE49-F238E27FC236}">
                <a16:creationId xmlns:a16="http://schemas.microsoft.com/office/drawing/2014/main" id="{8350571F-8480-D618-BFEE-0F85B99AD2FC}"/>
              </a:ext>
            </a:extLst>
          </p:cNvPr>
          <p:cNvSpPr/>
          <p:nvPr/>
        </p:nvSpPr>
        <p:spPr>
          <a:xfrm>
            <a:off x="6137137" y="3823242"/>
            <a:ext cx="3235674" cy="2666030"/>
          </a:xfrm>
          <a:prstGeom prst="cloudCallout">
            <a:avLst>
              <a:gd name="adj1" fmla="val -55498"/>
              <a:gd name="adj2" fmla="val -58677"/>
            </a:avLst>
          </a:prstGeom>
          <a:solidFill>
            <a:srgbClr val="34568B">
              <a:alpha val="4000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SI" sz="2200" dirty="0">
                <a:solidFill>
                  <a:schemeClr val="tx2">
                    <a:lumMod val="25000"/>
                  </a:schemeClr>
                </a:solidFill>
                <a:latin typeface="Verdana" panose="020B0604030504040204" pitchFamily="34" charset="0"/>
                <a:ea typeface="Verdana" panose="020B0604030504040204" pitchFamily="34" charset="0"/>
              </a:rPr>
              <a:t>How to work with Branches?</a:t>
            </a:r>
            <a:endParaRPr lang="en-US" sz="2200" dirty="0">
              <a:solidFill>
                <a:schemeClr val="tx2">
                  <a:lumMod val="25000"/>
                </a:schemeClr>
              </a:solidFill>
            </a:endParaRPr>
          </a:p>
        </p:txBody>
      </p:sp>
    </p:spTree>
    <p:extLst>
      <p:ext uri="{BB962C8B-B14F-4D97-AF65-F5344CB8AC3E}">
        <p14:creationId xmlns:p14="http://schemas.microsoft.com/office/powerpoint/2010/main" val="3527841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6" presetClass="emph" presetSubtype="0" fill="hold" grpId="1" nodeType="withEffect">
                                  <p:stCondLst>
                                    <p:cond delay="0"/>
                                  </p:stCondLst>
                                  <p:childTnLst>
                                    <p:animEffect transition="out" filter="fade">
                                      <p:cBhvr>
                                        <p:cTn id="8" dur="500" tmFilter="0, 0; .2, .5; .8, .5; 1, 0"/>
                                        <p:tgtEl>
                                          <p:spTgt spid="4"/>
                                        </p:tgtEl>
                                      </p:cBhvr>
                                    </p:animEffect>
                                    <p:animScale>
                                      <p:cBhvr>
                                        <p:cTn id="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1C5A30A-1C23-1635-72C5-368E93A52C81}"/>
              </a:ext>
            </a:extLst>
          </p:cNvPr>
          <p:cNvSpPr txBox="1">
            <a:spLocks/>
          </p:cNvSpPr>
          <p:nvPr/>
        </p:nvSpPr>
        <p:spPr>
          <a:xfrm>
            <a:off x="732153" y="765713"/>
            <a:ext cx="10972484" cy="71224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400" b="1" i="0" kern="1200" cap="none" spc="-102" baseline="0" dirty="0" smtClean="0">
                <a:ln w="3175">
                  <a:noFill/>
                </a:ln>
                <a:solidFill>
                  <a:srgbClr val="1E275C"/>
                </a:solidFill>
                <a:effectLst/>
                <a:latin typeface="Segoe" panose="020B0502040200020203" pitchFamily="34" charset="77"/>
                <a:ea typeface="+mn-ea"/>
                <a:cs typeface="Segoe UI" pitchFamily="34" charset="0"/>
              </a:defRPr>
            </a:lvl1pPr>
          </a:lstStyle>
          <a:p>
            <a:r>
              <a:rPr lang="en-SI" dirty="0"/>
              <a:t>Branching </a:t>
            </a:r>
            <a:r>
              <a:rPr lang="en-SI" dirty="0" err="1"/>
              <a:t>wi</a:t>
            </a:r>
            <a:r>
              <a:rPr lang="sl-SI" dirty="0" err="1"/>
              <a:t>th</a:t>
            </a:r>
            <a:r>
              <a:rPr lang="en-SI" dirty="0"/>
              <a:t> GitHub flow</a:t>
            </a:r>
            <a:endParaRPr lang="sl-SI" dirty="0"/>
          </a:p>
        </p:txBody>
      </p:sp>
      <p:cxnSp>
        <p:nvCxnSpPr>
          <p:cNvPr id="5" name="Straight Connector 4">
            <a:extLst>
              <a:ext uri="{FF2B5EF4-FFF2-40B4-BE49-F238E27FC236}">
                <a16:creationId xmlns:a16="http://schemas.microsoft.com/office/drawing/2014/main" id="{C948B07E-DD1B-75F2-A7F5-9A4CC002E805}"/>
              </a:ext>
            </a:extLst>
          </p:cNvPr>
          <p:cNvCxnSpPr>
            <a:cxnSpLocks/>
          </p:cNvCxnSpPr>
          <p:nvPr/>
        </p:nvCxnSpPr>
        <p:spPr>
          <a:xfrm>
            <a:off x="1846565" y="3968258"/>
            <a:ext cx="9265281" cy="0"/>
          </a:xfrm>
          <a:prstGeom prst="line">
            <a:avLst/>
          </a:prstGeom>
          <a:noFill/>
          <a:ln w="25400" cap="flat" cmpd="sng" algn="ctr">
            <a:solidFill>
              <a:srgbClr val="000000">
                <a:lumMod val="50000"/>
                <a:lumOff val="50000"/>
              </a:srgbClr>
            </a:solidFill>
            <a:prstDash val="dashDot"/>
            <a:round/>
            <a:headEnd type="none" w="med" len="med"/>
            <a:tailEnd type="none" w="med" len="med"/>
          </a:ln>
          <a:effectLst/>
        </p:spPr>
      </p:cxnSp>
      <p:sp>
        <p:nvSpPr>
          <p:cNvPr id="6" name="Rectangle 5">
            <a:extLst>
              <a:ext uri="{FF2B5EF4-FFF2-40B4-BE49-F238E27FC236}">
                <a16:creationId xmlns:a16="http://schemas.microsoft.com/office/drawing/2014/main" id="{BFBA4E6D-0A9F-73DD-5AA0-357D6BF4F263}"/>
              </a:ext>
            </a:extLst>
          </p:cNvPr>
          <p:cNvSpPr/>
          <p:nvPr/>
        </p:nvSpPr>
        <p:spPr>
          <a:xfrm>
            <a:off x="593630" y="1751715"/>
            <a:ext cx="1048900" cy="349633"/>
          </a:xfrm>
          <a:prstGeom prst="rect">
            <a:avLst/>
          </a:prstGeom>
          <a:solidFill>
            <a:srgbClr val="662D91"/>
          </a:solidFill>
          <a:ln w="19050" cap="flat" cmpd="sng" algn="ctr">
            <a:solidFill>
              <a:srgbClr val="A66D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rPr>
              <a:t>Label</a:t>
            </a:r>
            <a:endParaRPr kumimoji="0" lang="en-SI" sz="1300" b="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endParaRPr>
          </a:p>
        </p:txBody>
      </p:sp>
      <p:sp>
        <p:nvSpPr>
          <p:cNvPr id="7" name="Rectangle 6">
            <a:extLst>
              <a:ext uri="{FF2B5EF4-FFF2-40B4-BE49-F238E27FC236}">
                <a16:creationId xmlns:a16="http://schemas.microsoft.com/office/drawing/2014/main" id="{AA2407DF-300C-D6C5-FECB-786199333FED}"/>
              </a:ext>
            </a:extLst>
          </p:cNvPr>
          <p:cNvSpPr/>
          <p:nvPr/>
        </p:nvSpPr>
        <p:spPr>
          <a:xfrm>
            <a:off x="1843549" y="1751715"/>
            <a:ext cx="699266" cy="349633"/>
          </a:xfrm>
          <a:prstGeom prst="rect">
            <a:avLst/>
          </a:prstGeom>
          <a:solidFill>
            <a:srgbClr val="662D91"/>
          </a:solidFill>
          <a:ln w="19050" cap="flat" cmpd="sng" algn="ctr">
            <a:solidFill>
              <a:srgbClr val="A66D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rPr>
              <a:t>v1.0</a:t>
            </a:r>
            <a:endParaRPr kumimoji="0" lang="en-SI" sz="1300" b="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endParaRPr>
          </a:p>
        </p:txBody>
      </p:sp>
      <p:sp>
        <p:nvSpPr>
          <p:cNvPr id="8" name="Rectangle 7">
            <a:extLst>
              <a:ext uri="{FF2B5EF4-FFF2-40B4-BE49-F238E27FC236}">
                <a16:creationId xmlns:a16="http://schemas.microsoft.com/office/drawing/2014/main" id="{18D5B6A0-E1E2-9E31-85E5-7E4A1D633391}"/>
              </a:ext>
            </a:extLst>
          </p:cNvPr>
          <p:cNvSpPr/>
          <p:nvPr/>
        </p:nvSpPr>
        <p:spPr>
          <a:xfrm>
            <a:off x="3935054" y="1751715"/>
            <a:ext cx="699266" cy="349633"/>
          </a:xfrm>
          <a:prstGeom prst="rect">
            <a:avLst/>
          </a:prstGeom>
          <a:solidFill>
            <a:srgbClr val="662D91"/>
          </a:solidFill>
          <a:ln w="19050" cap="flat" cmpd="sng" algn="ctr">
            <a:solidFill>
              <a:srgbClr val="A66D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rPr>
              <a:t>v1.1</a:t>
            </a:r>
          </a:p>
        </p:txBody>
      </p:sp>
      <p:sp>
        <p:nvSpPr>
          <p:cNvPr id="9" name="Rectangle 8">
            <a:extLst>
              <a:ext uri="{FF2B5EF4-FFF2-40B4-BE49-F238E27FC236}">
                <a16:creationId xmlns:a16="http://schemas.microsoft.com/office/drawing/2014/main" id="{8E7F2EA4-E43B-E6B0-B95A-F76D1D6E564D}"/>
              </a:ext>
            </a:extLst>
          </p:cNvPr>
          <p:cNvSpPr/>
          <p:nvPr/>
        </p:nvSpPr>
        <p:spPr>
          <a:xfrm>
            <a:off x="9193874" y="1751715"/>
            <a:ext cx="699266" cy="349633"/>
          </a:xfrm>
          <a:prstGeom prst="rect">
            <a:avLst/>
          </a:prstGeom>
          <a:solidFill>
            <a:srgbClr val="662D91"/>
          </a:solidFill>
          <a:ln w="19050" cap="flat" cmpd="sng" algn="ctr">
            <a:solidFill>
              <a:srgbClr val="A66D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rPr>
              <a:t>v2.0</a:t>
            </a:r>
          </a:p>
        </p:txBody>
      </p:sp>
      <p:sp>
        <p:nvSpPr>
          <p:cNvPr id="10" name="Rectangle 9">
            <a:extLst>
              <a:ext uri="{FF2B5EF4-FFF2-40B4-BE49-F238E27FC236}">
                <a16:creationId xmlns:a16="http://schemas.microsoft.com/office/drawing/2014/main" id="{E51BBB76-E31A-30E8-1736-A441F3738407}"/>
              </a:ext>
            </a:extLst>
          </p:cNvPr>
          <p:cNvSpPr/>
          <p:nvPr/>
        </p:nvSpPr>
        <p:spPr>
          <a:xfrm>
            <a:off x="593630" y="2432291"/>
            <a:ext cx="1048900" cy="349633"/>
          </a:xfrm>
          <a:prstGeom prst="rect">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rPr>
              <a:t>Feature4</a:t>
            </a:r>
            <a:endParaRPr kumimoji="0" lang="en-SI" sz="1300" b="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endParaRPr>
          </a:p>
        </p:txBody>
      </p:sp>
      <p:sp>
        <p:nvSpPr>
          <p:cNvPr id="11" name="Rectangle 10">
            <a:extLst>
              <a:ext uri="{FF2B5EF4-FFF2-40B4-BE49-F238E27FC236}">
                <a16:creationId xmlns:a16="http://schemas.microsoft.com/office/drawing/2014/main" id="{729DA983-8E2B-34AB-AE99-E28D023798F5}"/>
              </a:ext>
            </a:extLst>
          </p:cNvPr>
          <p:cNvSpPr/>
          <p:nvPr/>
        </p:nvSpPr>
        <p:spPr>
          <a:xfrm>
            <a:off x="593630" y="3112866"/>
            <a:ext cx="1048900" cy="349633"/>
          </a:xfrm>
          <a:prstGeom prst="rect">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rPr>
              <a:t>Feature2</a:t>
            </a:r>
            <a:endParaRPr kumimoji="0" lang="en-SI" sz="1300" b="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endParaRPr>
          </a:p>
        </p:txBody>
      </p:sp>
      <p:sp>
        <p:nvSpPr>
          <p:cNvPr id="12" name="Rectangle 11">
            <a:extLst>
              <a:ext uri="{FF2B5EF4-FFF2-40B4-BE49-F238E27FC236}">
                <a16:creationId xmlns:a16="http://schemas.microsoft.com/office/drawing/2014/main" id="{089650AC-D005-C96E-95AF-7D35C0E94CEE}"/>
              </a:ext>
            </a:extLst>
          </p:cNvPr>
          <p:cNvSpPr/>
          <p:nvPr/>
        </p:nvSpPr>
        <p:spPr>
          <a:xfrm>
            <a:off x="593630" y="3793442"/>
            <a:ext cx="1048900" cy="349633"/>
          </a:xfrm>
          <a:prstGeom prst="rect">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rPr>
              <a:t>Main</a:t>
            </a:r>
            <a:endParaRPr kumimoji="0" lang="en-SI" sz="1300" b="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endParaRPr>
          </a:p>
        </p:txBody>
      </p:sp>
      <p:sp>
        <p:nvSpPr>
          <p:cNvPr id="13" name="Rectangle 12">
            <a:extLst>
              <a:ext uri="{FF2B5EF4-FFF2-40B4-BE49-F238E27FC236}">
                <a16:creationId xmlns:a16="http://schemas.microsoft.com/office/drawing/2014/main" id="{7DC59AC3-4401-86CA-2B3E-49D4F9D5570D}"/>
              </a:ext>
            </a:extLst>
          </p:cNvPr>
          <p:cNvSpPr/>
          <p:nvPr/>
        </p:nvSpPr>
        <p:spPr>
          <a:xfrm>
            <a:off x="593630" y="4474103"/>
            <a:ext cx="1048900" cy="349633"/>
          </a:xfrm>
          <a:prstGeom prst="rect">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rPr>
              <a:t>Feature3</a:t>
            </a:r>
          </a:p>
        </p:txBody>
      </p:sp>
      <p:sp>
        <p:nvSpPr>
          <p:cNvPr id="14" name="Rectangle 13">
            <a:extLst>
              <a:ext uri="{FF2B5EF4-FFF2-40B4-BE49-F238E27FC236}">
                <a16:creationId xmlns:a16="http://schemas.microsoft.com/office/drawing/2014/main" id="{F588BE47-1D1A-605F-830B-384180BE2B93}"/>
              </a:ext>
            </a:extLst>
          </p:cNvPr>
          <p:cNvSpPr/>
          <p:nvPr/>
        </p:nvSpPr>
        <p:spPr>
          <a:xfrm>
            <a:off x="593630" y="5154678"/>
            <a:ext cx="1048900" cy="349633"/>
          </a:xfrm>
          <a:prstGeom prst="rect">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rPr>
              <a:t>Feature1</a:t>
            </a:r>
          </a:p>
        </p:txBody>
      </p:sp>
      <p:cxnSp>
        <p:nvCxnSpPr>
          <p:cNvPr id="15" name="Straight Connector 14">
            <a:extLst>
              <a:ext uri="{FF2B5EF4-FFF2-40B4-BE49-F238E27FC236}">
                <a16:creationId xmlns:a16="http://schemas.microsoft.com/office/drawing/2014/main" id="{E5157019-20D7-CC34-98C7-DF560450C73A}"/>
              </a:ext>
            </a:extLst>
          </p:cNvPr>
          <p:cNvCxnSpPr>
            <a:cxnSpLocks/>
          </p:cNvCxnSpPr>
          <p:nvPr/>
        </p:nvCxnSpPr>
        <p:spPr>
          <a:xfrm>
            <a:off x="1800481" y="2607107"/>
            <a:ext cx="9238281" cy="0"/>
          </a:xfrm>
          <a:prstGeom prst="line">
            <a:avLst/>
          </a:prstGeom>
          <a:noFill/>
          <a:ln w="25400" cap="flat" cmpd="sng" algn="ctr">
            <a:solidFill>
              <a:srgbClr val="000000">
                <a:lumMod val="50000"/>
                <a:lumOff val="50000"/>
              </a:srgbClr>
            </a:solidFill>
            <a:prstDash val="dashDot"/>
            <a:round/>
            <a:headEnd type="none" w="med" len="med"/>
            <a:tailEnd type="none" w="med" len="med"/>
          </a:ln>
          <a:effectLst/>
        </p:spPr>
      </p:cxnSp>
      <p:cxnSp>
        <p:nvCxnSpPr>
          <p:cNvPr id="17" name="Straight Connector 16">
            <a:extLst>
              <a:ext uri="{FF2B5EF4-FFF2-40B4-BE49-F238E27FC236}">
                <a16:creationId xmlns:a16="http://schemas.microsoft.com/office/drawing/2014/main" id="{6BBDCAB0-99A9-F2DF-D10B-3DFDD9A01CC8}"/>
              </a:ext>
            </a:extLst>
          </p:cNvPr>
          <p:cNvCxnSpPr>
            <a:cxnSpLocks/>
          </p:cNvCxnSpPr>
          <p:nvPr/>
        </p:nvCxnSpPr>
        <p:spPr>
          <a:xfrm>
            <a:off x="1806980" y="3287683"/>
            <a:ext cx="9265281" cy="0"/>
          </a:xfrm>
          <a:prstGeom prst="line">
            <a:avLst/>
          </a:prstGeom>
          <a:noFill/>
          <a:ln w="25400" cap="flat" cmpd="sng" algn="ctr">
            <a:solidFill>
              <a:srgbClr val="000000">
                <a:lumMod val="50000"/>
                <a:lumOff val="50000"/>
              </a:srgbClr>
            </a:solidFill>
            <a:prstDash val="dashDot"/>
            <a:round/>
            <a:headEnd type="none" w="med" len="med"/>
            <a:tailEnd type="none" w="med" len="med"/>
          </a:ln>
          <a:effectLst/>
        </p:spPr>
      </p:cxnSp>
      <p:cxnSp>
        <p:nvCxnSpPr>
          <p:cNvPr id="18" name="Straight Connector 17">
            <a:extLst>
              <a:ext uri="{FF2B5EF4-FFF2-40B4-BE49-F238E27FC236}">
                <a16:creationId xmlns:a16="http://schemas.microsoft.com/office/drawing/2014/main" id="{EA961C5E-5F2B-E37E-A4CC-43F30A339A36}"/>
              </a:ext>
            </a:extLst>
          </p:cNvPr>
          <p:cNvCxnSpPr>
            <a:cxnSpLocks/>
          </p:cNvCxnSpPr>
          <p:nvPr/>
        </p:nvCxnSpPr>
        <p:spPr>
          <a:xfrm>
            <a:off x="1846565" y="4668300"/>
            <a:ext cx="9265281" cy="0"/>
          </a:xfrm>
          <a:prstGeom prst="line">
            <a:avLst/>
          </a:prstGeom>
          <a:noFill/>
          <a:ln w="25400" cap="flat" cmpd="sng" algn="ctr">
            <a:solidFill>
              <a:srgbClr val="000000">
                <a:lumMod val="50000"/>
                <a:lumOff val="50000"/>
              </a:srgbClr>
            </a:solidFill>
            <a:prstDash val="dashDot"/>
            <a:round/>
            <a:headEnd type="none" w="med" len="med"/>
            <a:tailEnd type="none" w="med" len="med"/>
          </a:ln>
          <a:effectLst/>
        </p:spPr>
      </p:cxnSp>
      <p:cxnSp>
        <p:nvCxnSpPr>
          <p:cNvPr id="19" name="Straight Connector 18">
            <a:extLst>
              <a:ext uri="{FF2B5EF4-FFF2-40B4-BE49-F238E27FC236}">
                <a16:creationId xmlns:a16="http://schemas.microsoft.com/office/drawing/2014/main" id="{93490895-0827-3B0E-376D-7624A13E9189}"/>
              </a:ext>
            </a:extLst>
          </p:cNvPr>
          <p:cNvCxnSpPr>
            <a:cxnSpLocks/>
          </p:cNvCxnSpPr>
          <p:nvPr/>
        </p:nvCxnSpPr>
        <p:spPr>
          <a:xfrm>
            <a:off x="1806980" y="5323410"/>
            <a:ext cx="9265281" cy="0"/>
          </a:xfrm>
          <a:prstGeom prst="line">
            <a:avLst/>
          </a:prstGeom>
          <a:noFill/>
          <a:ln w="25400" cap="flat" cmpd="sng" algn="ctr">
            <a:solidFill>
              <a:srgbClr val="000000">
                <a:lumMod val="50000"/>
                <a:lumOff val="50000"/>
              </a:srgbClr>
            </a:solidFill>
            <a:prstDash val="dashDot"/>
            <a:round/>
            <a:headEnd type="none" w="med" len="med"/>
            <a:tailEnd type="none" w="med" len="med"/>
          </a:ln>
          <a:effectLst/>
        </p:spPr>
      </p:cxnSp>
      <p:sp>
        <p:nvSpPr>
          <p:cNvPr id="20" name="Flowchart: Connector 19">
            <a:extLst>
              <a:ext uri="{FF2B5EF4-FFF2-40B4-BE49-F238E27FC236}">
                <a16:creationId xmlns:a16="http://schemas.microsoft.com/office/drawing/2014/main" id="{D7C980F6-6BB8-CC96-4ABB-2C2DC056BDA9}"/>
              </a:ext>
            </a:extLst>
          </p:cNvPr>
          <p:cNvSpPr/>
          <p:nvPr/>
        </p:nvSpPr>
        <p:spPr>
          <a:xfrm>
            <a:off x="1999691" y="3772337"/>
            <a:ext cx="392403" cy="392403"/>
          </a:xfrm>
          <a:prstGeom prst="flowChartConnector">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sp>
        <p:nvSpPr>
          <p:cNvPr id="21" name="Flowchart: Connector 20">
            <a:extLst>
              <a:ext uri="{FF2B5EF4-FFF2-40B4-BE49-F238E27FC236}">
                <a16:creationId xmlns:a16="http://schemas.microsoft.com/office/drawing/2014/main" id="{B2830EB4-0714-EFCD-52CC-1CAB10ECAA37}"/>
              </a:ext>
            </a:extLst>
          </p:cNvPr>
          <p:cNvSpPr/>
          <p:nvPr/>
        </p:nvSpPr>
        <p:spPr>
          <a:xfrm>
            <a:off x="3097245" y="5125477"/>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sp>
        <p:nvSpPr>
          <p:cNvPr id="22" name="Flowchart: Connector 21">
            <a:extLst>
              <a:ext uri="{FF2B5EF4-FFF2-40B4-BE49-F238E27FC236}">
                <a16:creationId xmlns:a16="http://schemas.microsoft.com/office/drawing/2014/main" id="{574C2B3B-7B51-03EA-68CC-983470F5931D}"/>
              </a:ext>
            </a:extLst>
          </p:cNvPr>
          <p:cNvSpPr/>
          <p:nvPr/>
        </p:nvSpPr>
        <p:spPr>
          <a:xfrm>
            <a:off x="4989753" y="4472295"/>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sp>
        <p:nvSpPr>
          <p:cNvPr id="23" name="Flowchart: Connector 22">
            <a:extLst>
              <a:ext uri="{FF2B5EF4-FFF2-40B4-BE49-F238E27FC236}">
                <a16:creationId xmlns:a16="http://schemas.microsoft.com/office/drawing/2014/main" id="{0F95038A-D009-342A-5BDF-EC04C9999D71}"/>
              </a:ext>
            </a:extLst>
          </p:cNvPr>
          <p:cNvSpPr/>
          <p:nvPr/>
        </p:nvSpPr>
        <p:spPr>
          <a:xfrm>
            <a:off x="5886555" y="4472295"/>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sp>
        <p:nvSpPr>
          <p:cNvPr id="24" name="Flowchart: Connector 23">
            <a:extLst>
              <a:ext uri="{FF2B5EF4-FFF2-40B4-BE49-F238E27FC236}">
                <a16:creationId xmlns:a16="http://schemas.microsoft.com/office/drawing/2014/main" id="{EB0A7EC6-9EA0-3B98-53AC-0C2BE192CE08}"/>
              </a:ext>
            </a:extLst>
          </p:cNvPr>
          <p:cNvSpPr/>
          <p:nvPr/>
        </p:nvSpPr>
        <p:spPr>
          <a:xfrm>
            <a:off x="2726432" y="3090198"/>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sp>
        <p:nvSpPr>
          <p:cNvPr id="25" name="Flowchart: Connector 24">
            <a:extLst>
              <a:ext uri="{FF2B5EF4-FFF2-40B4-BE49-F238E27FC236}">
                <a16:creationId xmlns:a16="http://schemas.microsoft.com/office/drawing/2014/main" id="{191DBF32-50D2-58B7-0475-4F27215BFD04}"/>
              </a:ext>
            </a:extLst>
          </p:cNvPr>
          <p:cNvSpPr/>
          <p:nvPr/>
        </p:nvSpPr>
        <p:spPr>
          <a:xfrm>
            <a:off x="7851395" y="2411333"/>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sp>
        <p:nvSpPr>
          <p:cNvPr id="26" name="Flowchart: Connector 25">
            <a:extLst>
              <a:ext uri="{FF2B5EF4-FFF2-40B4-BE49-F238E27FC236}">
                <a16:creationId xmlns:a16="http://schemas.microsoft.com/office/drawing/2014/main" id="{9DCEE603-A0F5-AC7B-3B3C-C8C5FD1076DE}"/>
              </a:ext>
            </a:extLst>
          </p:cNvPr>
          <p:cNvSpPr/>
          <p:nvPr/>
        </p:nvSpPr>
        <p:spPr>
          <a:xfrm>
            <a:off x="8607834" y="2410859"/>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cxnSp>
        <p:nvCxnSpPr>
          <p:cNvPr id="27" name="Connector: Curved 26">
            <a:extLst>
              <a:ext uri="{FF2B5EF4-FFF2-40B4-BE49-F238E27FC236}">
                <a16:creationId xmlns:a16="http://schemas.microsoft.com/office/drawing/2014/main" id="{42F17723-ECFC-ECC2-E5BF-20F117581197}"/>
              </a:ext>
            </a:extLst>
          </p:cNvPr>
          <p:cNvCxnSpPr>
            <a:cxnSpLocks/>
            <a:stCxn id="20" idx="6"/>
            <a:endCxn id="24" idx="2"/>
          </p:cNvCxnSpPr>
          <p:nvPr/>
        </p:nvCxnSpPr>
        <p:spPr>
          <a:xfrm flipV="1">
            <a:off x="2392094" y="3286400"/>
            <a:ext cx="334338" cy="682139"/>
          </a:xfrm>
          <a:prstGeom prst="curvedConnector3">
            <a:avLst>
              <a:gd name="adj1" fmla="val 50000"/>
            </a:avLst>
          </a:prstGeom>
          <a:noFill/>
          <a:ln w="25400" cap="flat" cmpd="sng" algn="ctr">
            <a:solidFill>
              <a:srgbClr val="000000"/>
            </a:solidFill>
            <a:prstDash val="solid"/>
            <a:miter lim="800000"/>
            <a:tailEnd type="triangle"/>
          </a:ln>
          <a:effectLst/>
        </p:spPr>
      </p:cxnSp>
      <p:sp>
        <p:nvSpPr>
          <p:cNvPr id="28" name="Flowchart: Connector 27">
            <a:extLst>
              <a:ext uri="{FF2B5EF4-FFF2-40B4-BE49-F238E27FC236}">
                <a16:creationId xmlns:a16="http://schemas.microsoft.com/office/drawing/2014/main" id="{54BA7256-A93C-FDE6-1AD4-AC4D96BE401C}"/>
              </a:ext>
            </a:extLst>
          </p:cNvPr>
          <p:cNvSpPr/>
          <p:nvPr/>
        </p:nvSpPr>
        <p:spPr>
          <a:xfrm>
            <a:off x="3412811" y="3090203"/>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cxnSp>
        <p:nvCxnSpPr>
          <p:cNvPr id="29" name="Straight Arrow Connector 28">
            <a:extLst>
              <a:ext uri="{FF2B5EF4-FFF2-40B4-BE49-F238E27FC236}">
                <a16:creationId xmlns:a16="http://schemas.microsoft.com/office/drawing/2014/main" id="{9BD594ED-9D60-9642-668A-3D4F2F36E1CF}"/>
              </a:ext>
            </a:extLst>
          </p:cNvPr>
          <p:cNvCxnSpPr>
            <a:cxnSpLocks/>
            <a:stCxn id="24" idx="6"/>
            <a:endCxn id="28" idx="2"/>
          </p:cNvCxnSpPr>
          <p:nvPr/>
        </p:nvCxnSpPr>
        <p:spPr>
          <a:xfrm>
            <a:off x="3118835" y="3286400"/>
            <a:ext cx="293976" cy="5"/>
          </a:xfrm>
          <a:prstGeom prst="straightConnector1">
            <a:avLst/>
          </a:prstGeom>
          <a:noFill/>
          <a:ln w="25400" cap="flat" cmpd="sng" algn="ctr">
            <a:solidFill>
              <a:srgbClr val="000000"/>
            </a:solidFill>
            <a:prstDash val="solid"/>
            <a:miter lim="800000"/>
            <a:tailEnd type="triangle"/>
          </a:ln>
          <a:effectLst/>
        </p:spPr>
      </p:cxnSp>
      <p:cxnSp>
        <p:nvCxnSpPr>
          <p:cNvPr id="30" name="Connector: Curved 29">
            <a:extLst>
              <a:ext uri="{FF2B5EF4-FFF2-40B4-BE49-F238E27FC236}">
                <a16:creationId xmlns:a16="http://schemas.microsoft.com/office/drawing/2014/main" id="{E3BBA9EC-277B-337A-28AC-3BEEAA50DC4A}"/>
              </a:ext>
            </a:extLst>
          </p:cNvPr>
          <p:cNvCxnSpPr>
            <a:cxnSpLocks/>
            <a:stCxn id="28" idx="6"/>
            <a:endCxn id="31" idx="2"/>
          </p:cNvCxnSpPr>
          <p:nvPr/>
        </p:nvCxnSpPr>
        <p:spPr>
          <a:xfrm>
            <a:off x="3805214" y="3286405"/>
            <a:ext cx="308783" cy="682134"/>
          </a:xfrm>
          <a:prstGeom prst="curvedConnector3">
            <a:avLst>
              <a:gd name="adj1" fmla="val 50000"/>
            </a:avLst>
          </a:prstGeom>
          <a:noFill/>
          <a:ln w="25400" cap="flat" cmpd="sng" algn="ctr">
            <a:solidFill>
              <a:srgbClr val="000000"/>
            </a:solidFill>
            <a:prstDash val="solid"/>
            <a:miter lim="800000"/>
            <a:tailEnd type="triangle"/>
          </a:ln>
          <a:effectLst/>
        </p:spPr>
      </p:cxnSp>
      <p:sp>
        <p:nvSpPr>
          <p:cNvPr id="31" name="Flowchart: Connector 30">
            <a:extLst>
              <a:ext uri="{FF2B5EF4-FFF2-40B4-BE49-F238E27FC236}">
                <a16:creationId xmlns:a16="http://schemas.microsoft.com/office/drawing/2014/main" id="{EF62D26A-8501-B785-1E52-90B651827D41}"/>
              </a:ext>
            </a:extLst>
          </p:cNvPr>
          <p:cNvSpPr/>
          <p:nvPr/>
        </p:nvSpPr>
        <p:spPr>
          <a:xfrm>
            <a:off x="4113997" y="3772337"/>
            <a:ext cx="392403" cy="392403"/>
          </a:xfrm>
          <a:prstGeom prst="flowChartConnector">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cxnSp>
        <p:nvCxnSpPr>
          <p:cNvPr id="32" name="Straight Arrow Connector 31">
            <a:extLst>
              <a:ext uri="{FF2B5EF4-FFF2-40B4-BE49-F238E27FC236}">
                <a16:creationId xmlns:a16="http://schemas.microsoft.com/office/drawing/2014/main" id="{B0E5349C-FEF7-F46B-3CC3-5DF3FA19F943}"/>
              </a:ext>
            </a:extLst>
          </p:cNvPr>
          <p:cNvCxnSpPr>
            <a:cxnSpLocks/>
            <a:stCxn id="20" idx="6"/>
            <a:endCxn id="31" idx="2"/>
          </p:cNvCxnSpPr>
          <p:nvPr/>
        </p:nvCxnSpPr>
        <p:spPr>
          <a:xfrm>
            <a:off x="2392094" y="3968538"/>
            <a:ext cx="1721903" cy="0"/>
          </a:xfrm>
          <a:prstGeom prst="straightConnector1">
            <a:avLst/>
          </a:prstGeom>
          <a:noFill/>
          <a:ln w="25400" cap="flat" cmpd="sng" algn="ctr">
            <a:solidFill>
              <a:srgbClr val="000000"/>
            </a:solidFill>
            <a:prstDash val="solid"/>
            <a:miter lim="800000"/>
            <a:tailEnd type="triangle"/>
          </a:ln>
          <a:effectLst/>
        </p:spPr>
      </p:cxnSp>
      <p:cxnSp>
        <p:nvCxnSpPr>
          <p:cNvPr id="33" name="Straight Arrow Connector 32">
            <a:extLst>
              <a:ext uri="{FF2B5EF4-FFF2-40B4-BE49-F238E27FC236}">
                <a16:creationId xmlns:a16="http://schemas.microsoft.com/office/drawing/2014/main" id="{E86B46FC-D89F-7183-CE07-A25DD13E9370}"/>
              </a:ext>
            </a:extLst>
          </p:cNvPr>
          <p:cNvCxnSpPr>
            <a:cxnSpLocks/>
            <a:stCxn id="22" idx="6"/>
            <a:endCxn id="23" idx="2"/>
          </p:cNvCxnSpPr>
          <p:nvPr/>
        </p:nvCxnSpPr>
        <p:spPr>
          <a:xfrm>
            <a:off x="5382156" y="4668496"/>
            <a:ext cx="504398" cy="0"/>
          </a:xfrm>
          <a:prstGeom prst="straightConnector1">
            <a:avLst/>
          </a:prstGeom>
          <a:noFill/>
          <a:ln w="25400" cap="flat" cmpd="sng" algn="ctr">
            <a:solidFill>
              <a:srgbClr val="000000"/>
            </a:solidFill>
            <a:prstDash val="solid"/>
            <a:miter lim="800000"/>
            <a:tailEnd type="triangle"/>
          </a:ln>
          <a:effectLst/>
        </p:spPr>
      </p:cxnSp>
      <p:sp>
        <p:nvSpPr>
          <p:cNvPr id="34" name="Flowchart: Connector 33">
            <a:extLst>
              <a:ext uri="{FF2B5EF4-FFF2-40B4-BE49-F238E27FC236}">
                <a16:creationId xmlns:a16="http://schemas.microsoft.com/office/drawing/2014/main" id="{C90B48E7-13E7-48D6-BAA9-6306B95600D3}"/>
              </a:ext>
            </a:extLst>
          </p:cNvPr>
          <p:cNvSpPr/>
          <p:nvPr/>
        </p:nvSpPr>
        <p:spPr>
          <a:xfrm>
            <a:off x="6906423" y="3772337"/>
            <a:ext cx="392403" cy="392403"/>
          </a:xfrm>
          <a:prstGeom prst="flowChartConnector">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cxnSp>
        <p:nvCxnSpPr>
          <p:cNvPr id="35" name="Straight Arrow Connector 34">
            <a:extLst>
              <a:ext uri="{FF2B5EF4-FFF2-40B4-BE49-F238E27FC236}">
                <a16:creationId xmlns:a16="http://schemas.microsoft.com/office/drawing/2014/main" id="{10364FB2-A8A6-4084-3BA5-A2B9E2F33505}"/>
              </a:ext>
            </a:extLst>
          </p:cNvPr>
          <p:cNvCxnSpPr>
            <a:cxnSpLocks/>
            <a:stCxn id="25" idx="6"/>
            <a:endCxn id="26" idx="2"/>
          </p:cNvCxnSpPr>
          <p:nvPr/>
        </p:nvCxnSpPr>
        <p:spPr>
          <a:xfrm flipV="1">
            <a:off x="8243798" y="2607061"/>
            <a:ext cx="364036" cy="474"/>
          </a:xfrm>
          <a:prstGeom prst="straightConnector1">
            <a:avLst/>
          </a:prstGeom>
          <a:noFill/>
          <a:ln w="25400" cap="flat" cmpd="sng" algn="ctr">
            <a:solidFill>
              <a:srgbClr val="000000"/>
            </a:solidFill>
            <a:prstDash val="solid"/>
            <a:miter lim="800000"/>
            <a:tailEnd type="triangle"/>
          </a:ln>
          <a:effectLst/>
        </p:spPr>
      </p:cxnSp>
      <p:cxnSp>
        <p:nvCxnSpPr>
          <p:cNvPr id="36" name="Straight Arrow Connector 35">
            <a:extLst>
              <a:ext uri="{FF2B5EF4-FFF2-40B4-BE49-F238E27FC236}">
                <a16:creationId xmlns:a16="http://schemas.microsoft.com/office/drawing/2014/main" id="{3C9374E3-90B8-3BB0-62D0-F8F3F930B999}"/>
              </a:ext>
            </a:extLst>
          </p:cNvPr>
          <p:cNvCxnSpPr>
            <a:cxnSpLocks/>
            <a:stCxn id="31" idx="6"/>
            <a:endCxn id="34" idx="2"/>
          </p:cNvCxnSpPr>
          <p:nvPr/>
        </p:nvCxnSpPr>
        <p:spPr>
          <a:xfrm>
            <a:off x="4506400" y="3968539"/>
            <a:ext cx="2400023" cy="0"/>
          </a:xfrm>
          <a:prstGeom prst="straightConnector1">
            <a:avLst/>
          </a:prstGeom>
          <a:noFill/>
          <a:ln w="25400" cap="flat" cmpd="sng" algn="ctr">
            <a:solidFill>
              <a:srgbClr val="000000"/>
            </a:solidFill>
            <a:prstDash val="solid"/>
            <a:miter lim="800000"/>
            <a:tailEnd type="triangle"/>
          </a:ln>
          <a:effectLst/>
        </p:spPr>
      </p:cxnSp>
      <p:sp>
        <p:nvSpPr>
          <p:cNvPr id="37" name="Flowchart: Connector 36">
            <a:extLst>
              <a:ext uri="{FF2B5EF4-FFF2-40B4-BE49-F238E27FC236}">
                <a16:creationId xmlns:a16="http://schemas.microsoft.com/office/drawing/2014/main" id="{028C060C-61FA-7D7B-0724-B3C07CF8698E}"/>
              </a:ext>
            </a:extLst>
          </p:cNvPr>
          <p:cNvSpPr/>
          <p:nvPr/>
        </p:nvSpPr>
        <p:spPr>
          <a:xfrm>
            <a:off x="4113997" y="5126942"/>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cxnSp>
        <p:nvCxnSpPr>
          <p:cNvPr id="38" name="Straight Arrow Connector 37">
            <a:extLst>
              <a:ext uri="{FF2B5EF4-FFF2-40B4-BE49-F238E27FC236}">
                <a16:creationId xmlns:a16="http://schemas.microsoft.com/office/drawing/2014/main" id="{262E841D-1DDC-1A92-CB55-DC9D4F9877F6}"/>
              </a:ext>
            </a:extLst>
          </p:cNvPr>
          <p:cNvCxnSpPr>
            <a:cxnSpLocks/>
            <a:stCxn id="21" idx="6"/>
            <a:endCxn id="37" idx="2"/>
          </p:cNvCxnSpPr>
          <p:nvPr/>
        </p:nvCxnSpPr>
        <p:spPr>
          <a:xfrm>
            <a:off x="3489648" y="5321679"/>
            <a:ext cx="624349" cy="1465"/>
          </a:xfrm>
          <a:prstGeom prst="straightConnector1">
            <a:avLst/>
          </a:prstGeom>
          <a:noFill/>
          <a:ln w="25400" cap="flat" cmpd="sng" algn="ctr">
            <a:solidFill>
              <a:srgbClr val="000000"/>
            </a:solidFill>
            <a:prstDash val="solid"/>
            <a:miter lim="800000"/>
            <a:tailEnd type="triangle"/>
          </a:ln>
          <a:effectLst/>
        </p:spPr>
      </p:cxnSp>
      <p:sp>
        <p:nvSpPr>
          <p:cNvPr id="39" name="Flowchart: Connector 38">
            <a:extLst>
              <a:ext uri="{FF2B5EF4-FFF2-40B4-BE49-F238E27FC236}">
                <a16:creationId xmlns:a16="http://schemas.microsoft.com/office/drawing/2014/main" id="{CB9E19BB-B366-5B99-B6D8-CDD90F24A36D}"/>
              </a:ext>
            </a:extLst>
          </p:cNvPr>
          <p:cNvSpPr/>
          <p:nvPr/>
        </p:nvSpPr>
        <p:spPr>
          <a:xfrm>
            <a:off x="4989752" y="5126560"/>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cxnSp>
        <p:nvCxnSpPr>
          <p:cNvPr id="40" name="Straight Arrow Connector 39">
            <a:extLst>
              <a:ext uri="{FF2B5EF4-FFF2-40B4-BE49-F238E27FC236}">
                <a16:creationId xmlns:a16="http://schemas.microsoft.com/office/drawing/2014/main" id="{E7864E83-64C3-62D7-81C5-0F7E6A52D327}"/>
              </a:ext>
            </a:extLst>
          </p:cNvPr>
          <p:cNvCxnSpPr>
            <a:cxnSpLocks/>
            <a:stCxn id="37" idx="6"/>
            <a:endCxn id="39" idx="2"/>
          </p:cNvCxnSpPr>
          <p:nvPr/>
        </p:nvCxnSpPr>
        <p:spPr>
          <a:xfrm flipV="1">
            <a:off x="4506400" y="5322762"/>
            <a:ext cx="483352" cy="382"/>
          </a:xfrm>
          <a:prstGeom prst="straightConnector1">
            <a:avLst/>
          </a:prstGeom>
          <a:noFill/>
          <a:ln w="25400" cap="flat" cmpd="sng" algn="ctr">
            <a:solidFill>
              <a:srgbClr val="000000"/>
            </a:solidFill>
            <a:prstDash val="solid"/>
            <a:miter lim="800000"/>
            <a:tailEnd type="triangle"/>
          </a:ln>
          <a:effectLst/>
        </p:spPr>
      </p:cxnSp>
      <p:sp>
        <p:nvSpPr>
          <p:cNvPr id="41" name="TextBox 40">
            <a:extLst>
              <a:ext uri="{FF2B5EF4-FFF2-40B4-BE49-F238E27FC236}">
                <a16:creationId xmlns:a16="http://schemas.microsoft.com/office/drawing/2014/main" id="{8B41FB77-B96F-3359-B002-43BB281508E9}"/>
              </a:ext>
            </a:extLst>
          </p:cNvPr>
          <p:cNvSpPr txBox="1"/>
          <p:nvPr/>
        </p:nvSpPr>
        <p:spPr>
          <a:xfrm>
            <a:off x="4491651" y="3668869"/>
            <a:ext cx="2528274" cy="292388"/>
          </a:xfrm>
          <a:prstGeom prst="rect">
            <a:avLst/>
          </a:prstGeom>
          <a:noFill/>
        </p:spPr>
        <p:txBody>
          <a:bodyPr wrap="square" rtlCol="0">
            <a:spAutoFit/>
          </a:bodyPr>
          <a:lstStyle/>
          <a:p>
            <a:pPr defTabSz="914400"/>
            <a:r>
              <a:rPr lang="en-SI" sz="1300" b="1" dirty="0">
                <a:solidFill>
                  <a:srgbClr val="000000"/>
                </a:solidFill>
                <a:latin typeface="Verdana" panose="020B0604030504040204" pitchFamily="34" charset="0"/>
                <a:ea typeface="Verdana" panose="020B0604030504040204" pitchFamily="34" charset="0"/>
              </a:rPr>
              <a:t>Single long-lived branch</a:t>
            </a:r>
          </a:p>
        </p:txBody>
      </p:sp>
      <p:cxnSp>
        <p:nvCxnSpPr>
          <p:cNvPr id="42" name="Straight Arrow Connector 41">
            <a:extLst>
              <a:ext uri="{FF2B5EF4-FFF2-40B4-BE49-F238E27FC236}">
                <a16:creationId xmlns:a16="http://schemas.microsoft.com/office/drawing/2014/main" id="{46BC5242-9133-1244-D43D-62F9ADA45CC6}"/>
              </a:ext>
            </a:extLst>
          </p:cNvPr>
          <p:cNvCxnSpPr>
            <a:cxnSpLocks/>
            <a:stCxn id="7" idx="2"/>
          </p:cNvCxnSpPr>
          <p:nvPr/>
        </p:nvCxnSpPr>
        <p:spPr>
          <a:xfrm>
            <a:off x="2193183" y="2101348"/>
            <a:ext cx="2709" cy="311174"/>
          </a:xfrm>
          <a:prstGeom prst="straightConnector1">
            <a:avLst/>
          </a:prstGeom>
          <a:noFill/>
          <a:ln w="25400" cap="flat" cmpd="sng" algn="ctr">
            <a:solidFill>
              <a:srgbClr val="000000"/>
            </a:solidFill>
            <a:prstDash val="solid"/>
            <a:miter lim="800000"/>
            <a:tailEnd type="triangle"/>
          </a:ln>
          <a:effectLst/>
        </p:spPr>
      </p:cxnSp>
      <p:cxnSp>
        <p:nvCxnSpPr>
          <p:cNvPr id="43" name="Straight Arrow Connector 42">
            <a:extLst>
              <a:ext uri="{FF2B5EF4-FFF2-40B4-BE49-F238E27FC236}">
                <a16:creationId xmlns:a16="http://schemas.microsoft.com/office/drawing/2014/main" id="{77F7528C-B969-A4E2-5375-54956871A8DF}"/>
              </a:ext>
            </a:extLst>
          </p:cNvPr>
          <p:cNvCxnSpPr>
            <a:cxnSpLocks/>
            <a:stCxn id="8" idx="2"/>
          </p:cNvCxnSpPr>
          <p:nvPr/>
        </p:nvCxnSpPr>
        <p:spPr>
          <a:xfrm>
            <a:off x="4284687" y="2101348"/>
            <a:ext cx="0" cy="309511"/>
          </a:xfrm>
          <a:prstGeom prst="straightConnector1">
            <a:avLst/>
          </a:prstGeom>
          <a:noFill/>
          <a:ln w="25400" cap="flat" cmpd="sng" algn="ctr">
            <a:solidFill>
              <a:srgbClr val="000000"/>
            </a:solidFill>
            <a:prstDash val="solid"/>
            <a:miter lim="800000"/>
            <a:tailEnd type="triangle"/>
          </a:ln>
          <a:effectLst/>
        </p:spPr>
      </p:cxnSp>
      <p:cxnSp>
        <p:nvCxnSpPr>
          <p:cNvPr id="44" name="Straight Arrow Connector 43">
            <a:extLst>
              <a:ext uri="{FF2B5EF4-FFF2-40B4-BE49-F238E27FC236}">
                <a16:creationId xmlns:a16="http://schemas.microsoft.com/office/drawing/2014/main" id="{71EA0CFE-8618-6DEE-42F0-1405C5F72F7A}"/>
              </a:ext>
            </a:extLst>
          </p:cNvPr>
          <p:cNvCxnSpPr>
            <a:cxnSpLocks/>
            <a:stCxn id="9" idx="2"/>
          </p:cNvCxnSpPr>
          <p:nvPr/>
        </p:nvCxnSpPr>
        <p:spPr>
          <a:xfrm flipH="1">
            <a:off x="9540635" y="2101348"/>
            <a:ext cx="2872" cy="309511"/>
          </a:xfrm>
          <a:prstGeom prst="straightConnector1">
            <a:avLst/>
          </a:prstGeom>
          <a:noFill/>
          <a:ln w="25400" cap="flat" cmpd="sng" algn="ctr">
            <a:solidFill>
              <a:srgbClr val="000000"/>
            </a:solidFill>
            <a:prstDash val="solid"/>
            <a:miter lim="800000"/>
            <a:tailEnd type="triangle"/>
          </a:ln>
          <a:effectLst/>
        </p:spPr>
      </p:cxnSp>
      <p:cxnSp>
        <p:nvCxnSpPr>
          <p:cNvPr id="46" name="Connector: Curved 45">
            <a:extLst>
              <a:ext uri="{FF2B5EF4-FFF2-40B4-BE49-F238E27FC236}">
                <a16:creationId xmlns:a16="http://schemas.microsoft.com/office/drawing/2014/main" id="{6E3B4FD1-57A6-BC98-FF41-21D5853E3402}"/>
              </a:ext>
            </a:extLst>
          </p:cNvPr>
          <p:cNvCxnSpPr>
            <a:cxnSpLocks/>
            <a:stCxn id="20" idx="6"/>
            <a:endCxn id="21" idx="2"/>
          </p:cNvCxnSpPr>
          <p:nvPr/>
        </p:nvCxnSpPr>
        <p:spPr>
          <a:xfrm>
            <a:off x="2392094" y="3968539"/>
            <a:ext cx="705151" cy="1353140"/>
          </a:xfrm>
          <a:prstGeom prst="curvedConnector3">
            <a:avLst>
              <a:gd name="adj1" fmla="val 50000"/>
            </a:avLst>
          </a:prstGeom>
          <a:noFill/>
          <a:ln w="25400" cap="flat" cmpd="sng" algn="ctr">
            <a:solidFill>
              <a:srgbClr val="000000"/>
            </a:solidFill>
            <a:prstDash val="solid"/>
            <a:miter lim="800000"/>
            <a:tailEnd type="triangle"/>
          </a:ln>
          <a:effectLst/>
        </p:spPr>
      </p:cxnSp>
      <p:cxnSp>
        <p:nvCxnSpPr>
          <p:cNvPr id="47" name="Connector: Curved 46">
            <a:extLst>
              <a:ext uri="{FF2B5EF4-FFF2-40B4-BE49-F238E27FC236}">
                <a16:creationId xmlns:a16="http://schemas.microsoft.com/office/drawing/2014/main" id="{E1612D7F-983D-A8C8-A476-F85E37AF95DC}"/>
              </a:ext>
            </a:extLst>
          </p:cNvPr>
          <p:cNvCxnSpPr>
            <a:cxnSpLocks/>
            <a:stCxn id="31" idx="6"/>
            <a:endCxn id="22" idx="2"/>
          </p:cNvCxnSpPr>
          <p:nvPr/>
        </p:nvCxnSpPr>
        <p:spPr>
          <a:xfrm>
            <a:off x="4506400" y="3968539"/>
            <a:ext cx="483353" cy="699958"/>
          </a:xfrm>
          <a:prstGeom prst="curvedConnector3">
            <a:avLst>
              <a:gd name="adj1" fmla="val 50000"/>
            </a:avLst>
          </a:prstGeom>
          <a:noFill/>
          <a:ln w="25400" cap="flat" cmpd="sng" algn="ctr">
            <a:solidFill>
              <a:srgbClr val="000000"/>
            </a:solidFill>
            <a:prstDash val="solid"/>
            <a:miter lim="800000"/>
            <a:tailEnd type="triangle"/>
          </a:ln>
          <a:effectLst/>
        </p:spPr>
      </p:cxnSp>
      <p:sp>
        <p:nvSpPr>
          <p:cNvPr id="48" name="Flowchart: Connector 47">
            <a:extLst>
              <a:ext uri="{FF2B5EF4-FFF2-40B4-BE49-F238E27FC236}">
                <a16:creationId xmlns:a16="http://schemas.microsoft.com/office/drawing/2014/main" id="{B470A9EC-91F0-9058-51F4-B8B82D52CCF1}"/>
              </a:ext>
            </a:extLst>
          </p:cNvPr>
          <p:cNvSpPr/>
          <p:nvPr/>
        </p:nvSpPr>
        <p:spPr>
          <a:xfrm>
            <a:off x="5886554" y="5130958"/>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cxnSp>
        <p:nvCxnSpPr>
          <p:cNvPr id="49" name="Connector: Curved 48">
            <a:extLst>
              <a:ext uri="{FF2B5EF4-FFF2-40B4-BE49-F238E27FC236}">
                <a16:creationId xmlns:a16="http://schemas.microsoft.com/office/drawing/2014/main" id="{1E20DE73-6672-9734-C65A-9D29F9C98D34}"/>
              </a:ext>
            </a:extLst>
          </p:cNvPr>
          <p:cNvCxnSpPr>
            <a:cxnSpLocks/>
            <a:stCxn id="23" idx="6"/>
            <a:endCxn id="34" idx="2"/>
          </p:cNvCxnSpPr>
          <p:nvPr/>
        </p:nvCxnSpPr>
        <p:spPr>
          <a:xfrm flipV="1">
            <a:off x="6278958" y="3968539"/>
            <a:ext cx="627465" cy="699958"/>
          </a:xfrm>
          <a:prstGeom prst="curvedConnector3">
            <a:avLst>
              <a:gd name="adj1" fmla="val 50000"/>
            </a:avLst>
          </a:prstGeom>
          <a:noFill/>
          <a:ln w="25400" cap="flat" cmpd="sng" algn="ctr">
            <a:solidFill>
              <a:srgbClr val="000000"/>
            </a:solidFill>
            <a:prstDash val="solid"/>
            <a:miter lim="800000"/>
            <a:tailEnd type="triangle"/>
          </a:ln>
          <a:effectLst/>
        </p:spPr>
      </p:cxnSp>
      <p:cxnSp>
        <p:nvCxnSpPr>
          <p:cNvPr id="50" name="Connector: Curved 49">
            <a:extLst>
              <a:ext uri="{FF2B5EF4-FFF2-40B4-BE49-F238E27FC236}">
                <a16:creationId xmlns:a16="http://schemas.microsoft.com/office/drawing/2014/main" id="{8F6D03BB-6BB4-EBC2-0CA1-1EC1EFC3F0E2}"/>
              </a:ext>
            </a:extLst>
          </p:cNvPr>
          <p:cNvCxnSpPr>
            <a:cxnSpLocks/>
            <a:stCxn id="34" idx="6"/>
            <a:endCxn id="25" idx="2"/>
          </p:cNvCxnSpPr>
          <p:nvPr/>
        </p:nvCxnSpPr>
        <p:spPr>
          <a:xfrm flipV="1">
            <a:off x="7298826" y="2607535"/>
            <a:ext cx="552569" cy="1361004"/>
          </a:xfrm>
          <a:prstGeom prst="curvedConnector3">
            <a:avLst>
              <a:gd name="adj1" fmla="val 50000"/>
            </a:avLst>
          </a:prstGeom>
          <a:noFill/>
          <a:ln w="25400" cap="flat" cmpd="sng" algn="ctr">
            <a:solidFill>
              <a:srgbClr val="000000"/>
            </a:solidFill>
            <a:prstDash val="solid"/>
            <a:miter lim="800000"/>
            <a:tailEnd type="triangle"/>
          </a:ln>
          <a:effectLst/>
        </p:spPr>
      </p:cxnSp>
      <p:sp>
        <p:nvSpPr>
          <p:cNvPr id="51" name="Flowchart: Connector 50">
            <a:extLst>
              <a:ext uri="{FF2B5EF4-FFF2-40B4-BE49-F238E27FC236}">
                <a16:creationId xmlns:a16="http://schemas.microsoft.com/office/drawing/2014/main" id="{63B865D9-80C9-E83A-E148-CB4D5AEEEDB7}"/>
              </a:ext>
            </a:extLst>
          </p:cNvPr>
          <p:cNvSpPr/>
          <p:nvPr/>
        </p:nvSpPr>
        <p:spPr>
          <a:xfrm>
            <a:off x="9377890" y="3772337"/>
            <a:ext cx="392403" cy="392403"/>
          </a:xfrm>
          <a:prstGeom prst="flowChartConnector">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cxnSp>
        <p:nvCxnSpPr>
          <p:cNvPr id="52" name="Connector: Curved 51">
            <a:extLst>
              <a:ext uri="{FF2B5EF4-FFF2-40B4-BE49-F238E27FC236}">
                <a16:creationId xmlns:a16="http://schemas.microsoft.com/office/drawing/2014/main" id="{21AFB26F-E03E-5C66-C310-00CF645A02FC}"/>
              </a:ext>
            </a:extLst>
          </p:cNvPr>
          <p:cNvCxnSpPr>
            <a:cxnSpLocks/>
            <a:stCxn id="26" idx="6"/>
            <a:endCxn id="51" idx="2"/>
          </p:cNvCxnSpPr>
          <p:nvPr/>
        </p:nvCxnSpPr>
        <p:spPr>
          <a:xfrm>
            <a:off x="9000237" y="2607061"/>
            <a:ext cx="377653" cy="1361478"/>
          </a:xfrm>
          <a:prstGeom prst="curvedConnector3">
            <a:avLst>
              <a:gd name="adj1" fmla="val 50000"/>
            </a:avLst>
          </a:prstGeom>
          <a:noFill/>
          <a:ln w="25400" cap="flat" cmpd="sng" algn="ctr">
            <a:solidFill>
              <a:srgbClr val="000000"/>
            </a:solidFill>
            <a:prstDash val="solid"/>
            <a:miter lim="800000"/>
            <a:tailEnd type="triangle"/>
          </a:ln>
          <a:effectLst/>
        </p:spPr>
      </p:cxnSp>
      <p:sp>
        <p:nvSpPr>
          <p:cNvPr id="53" name="Flowchart: Connector 52">
            <a:extLst>
              <a:ext uri="{FF2B5EF4-FFF2-40B4-BE49-F238E27FC236}">
                <a16:creationId xmlns:a16="http://schemas.microsoft.com/office/drawing/2014/main" id="{EBADC58D-1DBB-4B67-43CC-4DBC2FF84471}"/>
              </a:ext>
            </a:extLst>
          </p:cNvPr>
          <p:cNvSpPr/>
          <p:nvPr/>
        </p:nvSpPr>
        <p:spPr>
          <a:xfrm>
            <a:off x="8251445" y="5128048"/>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sp>
        <p:nvSpPr>
          <p:cNvPr id="54" name="Flowchart: Connector 53">
            <a:extLst>
              <a:ext uri="{FF2B5EF4-FFF2-40B4-BE49-F238E27FC236}">
                <a16:creationId xmlns:a16="http://schemas.microsoft.com/office/drawing/2014/main" id="{8FA8B210-768D-9D05-5086-19BEDF7D76CC}"/>
              </a:ext>
            </a:extLst>
          </p:cNvPr>
          <p:cNvSpPr/>
          <p:nvPr/>
        </p:nvSpPr>
        <p:spPr>
          <a:xfrm>
            <a:off x="9377889" y="5129880"/>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cxnSp>
        <p:nvCxnSpPr>
          <p:cNvPr id="55" name="Connector: Curved 54">
            <a:extLst>
              <a:ext uri="{FF2B5EF4-FFF2-40B4-BE49-F238E27FC236}">
                <a16:creationId xmlns:a16="http://schemas.microsoft.com/office/drawing/2014/main" id="{25F478EE-0834-5FA9-0108-85D2657EB1B8}"/>
              </a:ext>
            </a:extLst>
          </p:cNvPr>
          <p:cNvCxnSpPr>
            <a:cxnSpLocks/>
            <a:stCxn id="34" idx="6"/>
            <a:endCxn id="53" idx="2"/>
          </p:cNvCxnSpPr>
          <p:nvPr/>
        </p:nvCxnSpPr>
        <p:spPr>
          <a:xfrm>
            <a:off x="7298826" y="3968539"/>
            <a:ext cx="952619" cy="1355711"/>
          </a:xfrm>
          <a:prstGeom prst="curvedConnector3">
            <a:avLst>
              <a:gd name="adj1" fmla="val 50000"/>
            </a:avLst>
          </a:prstGeom>
          <a:noFill/>
          <a:ln w="25400" cap="flat" cmpd="sng" algn="ctr">
            <a:solidFill>
              <a:srgbClr val="000000"/>
            </a:solidFill>
            <a:prstDash val="solid"/>
            <a:miter lim="800000"/>
            <a:tailEnd type="triangle"/>
          </a:ln>
          <a:effectLst/>
        </p:spPr>
      </p:cxnSp>
      <p:sp>
        <p:nvSpPr>
          <p:cNvPr id="56" name="Flowchart: Connector 55">
            <a:extLst>
              <a:ext uri="{FF2B5EF4-FFF2-40B4-BE49-F238E27FC236}">
                <a16:creationId xmlns:a16="http://schemas.microsoft.com/office/drawing/2014/main" id="{E5749FE3-2CC8-B28F-1E27-DD09E947A56F}"/>
              </a:ext>
            </a:extLst>
          </p:cNvPr>
          <p:cNvSpPr/>
          <p:nvPr/>
        </p:nvSpPr>
        <p:spPr>
          <a:xfrm>
            <a:off x="10345435" y="3772337"/>
            <a:ext cx="392403" cy="392403"/>
          </a:xfrm>
          <a:prstGeom prst="flowChartConnector">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cxnSp>
        <p:nvCxnSpPr>
          <p:cNvPr id="57" name="Straight Arrow Connector 56">
            <a:extLst>
              <a:ext uri="{FF2B5EF4-FFF2-40B4-BE49-F238E27FC236}">
                <a16:creationId xmlns:a16="http://schemas.microsoft.com/office/drawing/2014/main" id="{13A0FFDA-895B-7102-2977-6AAB7F90AA4E}"/>
              </a:ext>
            </a:extLst>
          </p:cNvPr>
          <p:cNvCxnSpPr>
            <a:cxnSpLocks/>
            <a:stCxn id="39" idx="6"/>
            <a:endCxn id="48" idx="2"/>
          </p:cNvCxnSpPr>
          <p:nvPr/>
        </p:nvCxnSpPr>
        <p:spPr>
          <a:xfrm>
            <a:off x="5382155" y="5322762"/>
            <a:ext cx="504399" cy="4398"/>
          </a:xfrm>
          <a:prstGeom prst="straightConnector1">
            <a:avLst/>
          </a:prstGeom>
          <a:noFill/>
          <a:ln w="25400" cap="flat" cmpd="sng" algn="ctr">
            <a:solidFill>
              <a:srgbClr val="000000"/>
            </a:solidFill>
            <a:prstDash val="solid"/>
            <a:miter lim="800000"/>
            <a:tailEnd type="triangle"/>
          </a:ln>
          <a:effectLst/>
        </p:spPr>
      </p:cxnSp>
      <p:cxnSp>
        <p:nvCxnSpPr>
          <p:cNvPr id="58" name="Straight Arrow Connector 57">
            <a:extLst>
              <a:ext uri="{FF2B5EF4-FFF2-40B4-BE49-F238E27FC236}">
                <a16:creationId xmlns:a16="http://schemas.microsoft.com/office/drawing/2014/main" id="{BBE88794-5192-05C0-2493-2F277DFF64F4}"/>
              </a:ext>
            </a:extLst>
          </p:cNvPr>
          <p:cNvCxnSpPr>
            <a:cxnSpLocks/>
            <a:stCxn id="48" idx="6"/>
            <a:endCxn id="53" idx="2"/>
          </p:cNvCxnSpPr>
          <p:nvPr/>
        </p:nvCxnSpPr>
        <p:spPr>
          <a:xfrm flipV="1">
            <a:off x="6278957" y="5324250"/>
            <a:ext cx="1972488" cy="2910"/>
          </a:xfrm>
          <a:prstGeom prst="straightConnector1">
            <a:avLst/>
          </a:prstGeom>
          <a:noFill/>
          <a:ln w="25400" cap="flat" cmpd="sng" algn="ctr">
            <a:solidFill>
              <a:srgbClr val="000000"/>
            </a:solidFill>
            <a:prstDash val="solid"/>
            <a:miter lim="800000"/>
            <a:tailEnd type="triangle"/>
          </a:ln>
          <a:effectLst/>
        </p:spPr>
      </p:cxnSp>
      <p:cxnSp>
        <p:nvCxnSpPr>
          <p:cNvPr id="59" name="Straight Arrow Connector 58">
            <a:extLst>
              <a:ext uri="{FF2B5EF4-FFF2-40B4-BE49-F238E27FC236}">
                <a16:creationId xmlns:a16="http://schemas.microsoft.com/office/drawing/2014/main" id="{7ABAE89E-96DC-DDB6-2909-5B35643140AB}"/>
              </a:ext>
            </a:extLst>
          </p:cNvPr>
          <p:cNvCxnSpPr>
            <a:cxnSpLocks/>
            <a:stCxn id="51" idx="4"/>
            <a:endCxn id="54" idx="0"/>
          </p:cNvCxnSpPr>
          <p:nvPr/>
        </p:nvCxnSpPr>
        <p:spPr>
          <a:xfrm flipH="1">
            <a:off x="9574091" y="4164740"/>
            <a:ext cx="1" cy="965140"/>
          </a:xfrm>
          <a:prstGeom prst="straightConnector1">
            <a:avLst/>
          </a:prstGeom>
          <a:noFill/>
          <a:ln w="25400" cap="flat" cmpd="sng" algn="ctr">
            <a:solidFill>
              <a:srgbClr val="000000"/>
            </a:solidFill>
            <a:prstDash val="solid"/>
            <a:miter lim="800000"/>
            <a:tailEnd type="triangle"/>
          </a:ln>
          <a:effectLst/>
        </p:spPr>
      </p:cxnSp>
      <p:cxnSp>
        <p:nvCxnSpPr>
          <p:cNvPr id="60" name="Connector: Curved 59">
            <a:extLst>
              <a:ext uri="{FF2B5EF4-FFF2-40B4-BE49-F238E27FC236}">
                <a16:creationId xmlns:a16="http://schemas.microsoft.com/office/drawing/2014/main" id="{9F899239-7B36-8F3F-22DD-28E1902BC4F1}"/>
              </a:ext>
            </a:extLst>
          </p:cNvPr>
          <p:cNvCxnSpPr>
            <a:cxnSpLocks/>
            <a:stCxn id="54" idx="6"/>
            <a:endCxn id="56" idx="2"/>
          </p:cNvCxnSpPr>
          <p:nvPr/>
        </p:nvCxnSpPr>
        <p:spPr>
          <a:xfrm flipV="1">
            <a:off x="9770292" y="3968539"/>
            <a:ext cx="575143" cy="1357543"/>
          </a:xfrm>
          <a:prstGeom prst="curvedConnector3">
            <a:avLst>
              <a:gd name="adj1" fmla="val 50000"/>
            </a:avLst>
          </a:prstGeom>
          <a:noFill/>
          <a:ln w="25400" cap="flat" cmpd="sng" algn="ctr">
            <a:solidFill>
              <a:srgbClr val="000000"/>
            </a:solidFill>
            <a:prstDash val="solid"/>
            <a:miter lim="800000"/>
            <a:tailEnd type="triangle"/>
          </a:ln>
          <a:effectLst/>
        </p:spPr>
      </p:cxnSp>
      <p:cxnSp>
        <p:nvCxnSpPr>
          <p:cNvPr id="61" name="Straight Arrow Connector 60">
            <a:extLst>
              <a:ext uri="{FF2B5EF4-FFF2-40B4-BE49-F238E27FC236}">
                <a16:creationId xmlns:a16="http://schemas.microsoft.com/office/drawing/2014/main" id="{CB954EB6-69F8-7FC0-5A31-880D12018993}"/>
              </a:ext>
            </a:extLst>
          </p:cNvPr>
          <p:cNvCxnSpPr>
            <a:cxnSpLocks/>
            <a:stCxn id="51" idx="6"/>
            <a:endCxn id="56" idx="2"/>
          </p:cNvCxnSpPr>
          <p:nvPr/>
        </p:nvCxnSpPr>
        <p:spPr>
          <a:xfrm>
            <a:off x="9770293" y="3968539"/>
            <a:ext cx="575142" cy="0"/>
          </a:xfrm>
          <a:prstGeom prst="straightConnector1">
            <a:avLst/>
          </a:prstGeom>
          <a:noFill/>
          <a:ln w="25400" cap="flat" cmpd="sng" algn="ctr">
            <a:solidFill>
              <a:srgbClr val="000000"/>
            </a:solidFill>
            <a:prstDash val="solid"/>
            <a:miter lim="800000"/>
            <a:tailEnd type="triangle"/>
          </a:ln>
          <a:effectLst/>
        </p:spPr>
      </p:cxnSp>
      <p:cxnSp>
        <p:nvCxnSpPr>
          <p:cNvPr id="62" name="Straight Arrow Connector 61">
            <a:extLst>
              <a:ext uri="{FF2B5EF4-FFF2-40B4-BE49-F238E27FC236}">
                <a16:creationId xmlns:a16="http://schemas.microsoft.com/office/drawing/2014/main" id="{9D7B1142-6899-DE8D-D618-7C3D8F8D5742}"/>
              </a:ext>
            </a:extLst>
          </p:cNvPr>
          <p:cNvCxnSpPr>
            <a:cxnSpLocks/>
            <a:stCxn id="53" idx="6"/>
            <a:endCxn id="54" idx="2"/>
          </p:cNvCxnSpPr>
          <p:nvPr/>
        </p:nvCxnSpPr>
        <p:spPr>
          <a:xfrm>
            <a:off x="8643848" y="5324250"/>
            <a:ext cx="734041" cy="1832"/>
          </a:xfrm>
          <a:prstGeom prst="straightConnector1">
            <a:avLst/>
          </a:prstGeom>
          <a:noFill/>
          <a:ln w="25400" cap="flat" cmpd="sng" algn="ctr">
            <a:solidFill>
              <a:srgbClr val="000000"/>
            </a:solidFill>
            <a:prstDash val="solid"/>
            <a:miter lim="800000"/>
            <a:tailEnd type="triangle"/>
          </a:ln>
          <a:effectLst/>
        </p:spPr>
      </p:cxnSp>
      <p:cxnSp>
        <p:nvCxnSpPr>
          <p:cNvPr id="63" name="Straight Arrow Connector 62">
            <a:extLst>
              <a:ext uri="{FF2B5EF4-FFF2-40B4-BE49-F238E27FC236}">
                <a16:creationId xmlns:a16="http://schemas.microsoft.com/office/drawing/2014/main" id="{A398E949-48AC-E83A-7AFB-9A3060091060}"/>
              </a:ext>
            </a:extLst>
          </p:cNvPr>
          <p:cNvCxnSpPr>
            <a:cxnSpLocks/>
            <a:stCxn id="34" idx="6"/>
            <a:endCxn id="51" idx="2"/>
          </p:cNvCxnSpPr>
          <p:nvPr/>
        </p:nvCxnSpPr>
        <p:spPr>
          <a:xfrm>
            <a:off x="7298826" y="3968539"/>
            <a:ext cx="2079064" cy="0"/>
          </a:xfrm>
          <a:prstGeom prst="straightConnector1">
            <a:avLst/>
          </a:prstGeom>
          <a:noFill/>
          <a:ln w="25400" cap="flat" cmpd="sng" algn="ctr">
            <a:solidFill>
              <a:srgbClr val="000000"/>
            </a:solidFill>
            <a:prstDash val="solid"/>
            <a:miter lim="800000"/>
            <a:tailEnd type="triangle"/>
          </a:ln>
          <a:effectLst/>
        </p:spPr>
      </p:cxnSp>
    </p:spTree>
    <p:extLst>
      <p:ext uri="{BB962C8B-B14F-4D97-AF65-F5344CB8AC3E}">
        <p14:creationId xmlns:p14="http://schemas.microsoft.com/office/powerpoint/2010/main" val="1880475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26" presetClass="emph" presetSubtype="0" fill="hold" grpId="1" nodeType="withEffect">
                                  <p:stCondLst>
                                    <p:cond delay="0"/>
                                  </p:stCondLst>
                                  <p:childTnLst>
                                    <p:animEffect transition="out" filter="fade">
                                      <p:cBhvr>
                                        <p:cTn id="42" dur="500" tmFilter="0, 0; .2, .5; .8, .5; 1, 0"/>
                                        <p:tgtEl>
                                          <p:spTgt spid="14"/>
                                        </p:tgtEl>
                                      </p:cBhvr>
                                    </p:animEffect>
                                    <p:animScale>
                                      <p:cBhvr>
                                        <p:cTn id="43" dur="250" autoRev="1" fill="hold"/>
                                        <p:tgtEl>
                                          <p:spTgt spid="14"/>
                                        </p:tgtEl>
                                      </p:cBhvr>
                                      <p:by x="105000" y="105000"/>
                                    </p:animScale>
                                  </p:childTnLst>
                                </p:cTn>
                              </p:par>
                              <p:par>
                                <p:cTn id="44" presetID="26" presetClass="emph" presetSubtype="0" fill="hold" grpId="1" nodeType="withEffect">
                                  <p:stCondLst>
                                    <p:cond delay="0"/>
                                  </p:stCondLst>
                                  <p:childTnLst>
                                    <p:animEffect transition="out" filter="fade">
                                      <p:cBhvr>
                                        <p:cTn id="45" dur="500" tmFilter="0, 0; .2, .5; .8, .5; 1, 0"/>
                                        <p:tgtEl>
                                          <p:spTgt spid="21"/>
                                        </p:tgtEl>
                                      </p:cBhvr>
                                    </p:animEffect>
                                    <p:animScale>
                                      <p:cBhvr>
                                        <p:cTn id="46" dur="250" autoRev="1" fill="hold"/>
                                        <p:tgtEl>
                                          <p:spTgt spid="21"/>
                                        </p:tgtEl>
                                      </p:cBhvr>
                                      <p:by x="105000" y="105000"/>
                                    </p:animScale>
                                  </p:childTnLst>
                                </p:cTn>
                              </p:par>
                              <p:par>
                                <p:cTn id="47" presetID="26" presetClass="emph" presetSubtype="0" fill="hold" grpId="1" nodeType="withEffect">
                                  <p:stCondLst>
                                    <p:cond delay="0"/>
                                  </p:stCondLst>
                                  <p:childTnLst>
                                    <p:animEffect transition="out" filter="fade">
                                      <p:cBhvr>
                                        <p:cTn id="48" dur="500" tmFilter="0, 0; .2, .5; .8, .5; 1, 0"/>
                                        <p:tgtEl>
                                          <p:spTgt spid="37"/>
                                        </p:tgtEl>
                                      </p:cBhvr>
                                    </p:animEffect>
                                    <p:animScale>
                                      <p:cBhvr>
                                        <p:cTn id="49" dur="250" autoRev="1" fill="hold"/>
                                        <p:tgtEl>
                                          <p:spTgt spid="37"/>
                                        </p:tgtEl>
                                      </p:cBhvr>
                                      <p:by x="105000" y="105000"/>
                                    </p:animScale>
                                  </p:childTnLst>
                                </p:cTn>
                              </p:par>
                              <p:par>
                                <p:cTn id="50" presetID="26" presetClass="emph" presetSubtype="0" fill="hold" nodeType="withEffect">
                                  <p:stCondLst>
                                    <p:cond delay="0"/>
                                  </p:stCondLst>
                                  <p:childTnLst>
                                    <p:animEffect transition="out" filter="fade">
                                      <p:cBhvr>
                                        <p:cTn id="51" dur="500" tmFilter="0, 0; .2, .5; .8, .5; 1, 0"/>
                                        <p:tgtEl>
                                          <p:spTgt spid="38"/>
                                        </p:tgtEl>
                                      </p:cBhvr>
                                    </p:animEffect>
                                    <p:animScale>
                                      <p:cBhvr>
                                        <p:cTn id="52" dur="250" autoRev="1" fill="hold"/>
                                        <p:tgtEl>
                                          <p:spTgt spid="38"/>
                                        </p:tgtEl>
                                      </p:cBhvr>
                                      <p:by x="105000" y="105000"/>
                                    </p:animScale>
                                  </p:childTnLst>
                                </p:cTn>
                              </p:par>
                              <p:par>
                                <p:cTn id="53" presetID="26" presetClass="emph" presetSubtype="0" fill="hold" grpId="1" nodeType="withEffect">
                                  <p:stCondLst>
                                    <p:cond delay="0"/>
                                  </p:stCondLst>
                                  <p:childTnLst>
                                    <p:animEffect transition="out" filter="fade">
                                      <p:cBhvr>
                                        <p:cTn id="54" dur="500" tmFilter="0, 0; .2, .5; .8, .5; 1, 0"/>
                                        <p:tgtEl>
                                          <p:spTgt spid="39"/>
                                        </p:tgtEl>
                                      </p:cBhvr>
                                    </p:animEffect>
                                    <p:animScale>
                                      <p:cBhvr>
                                        <p:cTn id="55" dur="250" autoRev="1" fill="hold"/>
                                        <p:tgtEl>
                                          <p:spTgt spid="39"/>
                                        </p:tgtEl>
                                      </p:cBhvr>
                                      <p:by x="105000" y="105000"/>
                                    </p:animScale>
                                  </p:childTnLst>
                                </p:cTn>
                              </p:par>
                              <p:par>
                                <p:cTn id="56" presetID="26" presetClass="emph" presetSubtype="0" fill="hold" nodeType="withEffect">
                                  <p:stCondLst>
                                    <p:cond delay="0"/>
                                  </p:stCondLst>
                                  <p:childTnLst>
                                    <p:animEffect transition="out" filter="fade">
                                      <p:cBhvr>
                                        <p:cTn id="57" dur="500" tmFilter="0, 0; .2, .5; .8, .5; 1, 0"/>
                                        <p:tgtEl>
                                          <p:spTgt spid="40"/>
                                        </p:tgtEl>
                                      </p:cBhvr>
                                    </p:animEffect>
                                    <p:animScale>
                                      <p:cBhvr>
                                        <p:cTn id="58" dur="250" autoRev="1" fill="hold"/>
                                        <p:tgtEl>
                                          <p:spTgt spid="40"/>
                                        </p:tgtEl>
                                      </p:cBhvr>
                                      <p:by x="105000" y="105000"/>
                                    </p:animScale>
                                  </p:childTnLst>
                                </p:cTn>
                              </p:par>
                              <p:par>
                                <p:cTn id="59" presetID="26" presetClass="emph" presetSubtype="0" fill="hold" grpId="1" nodeType="withEffect">
                                  <p:stCondLst>
                                    <p:cond delay="0"/>
                                  </p:stCondLst>
                                  <p:childTnLst>
                                    <p:animEffect transition="out" filter="fade">
                                      <p:cBhvr>
                                        <p:cTn id="60" dur="500" tmFilter="0, 0; .2, .5; .8, .5; 1, 0"/>
                                        <p:tgtEl>
                                          <p:spTgt spid="48"/>
                                        </p:tgtEl>
                                      </p:cBhvr>
                                    </p:animEffect>
                                    <p:animScale>
                                      <p:cBhvr>
                                        <p:cTn id="61" dur="250" autoRev="1" fill="hold"/>
                                        <p:tgtEl>
                                          <p:spTgt spid="48"/>
                                        </p:tgtEl>
                                      </p:cBhvr>
                                      <p:by x="105000" y="105000"/>
                                    </p:animScale>
                                  </p:childTnLst>
                                </p:cTn>
                              </p:par>
                              <p:par>
                                <p:cTn id="62" presetID="26" presetClass="emph" presetSubtype="0" fill="hold" grpId="1" nodeType="withEffect">
                                  <p:stCondLst>
                                    <p:cond delay="0"/>
                                  </p:stCondLst>
                                  <p:childTnLst>
                                    <p:animEffect transition="out" filter="fade">
                                      <p:cBhvr>
                                        <p:cTn id="63" dur="500" tmFilter="0, 0; .2, .5; .8, .5; 1, 0"/>
                                        <p:tgtEl>
                                          <p:spTgt spid="53"/>
                                        </p:tgtEl>
                                      </p:cBhvr>
                                    </p:animEffect>
                                    <p:animScale>
                                      <p:cBhvr>
                                        <p:cTn id="64" dur="250" autoRev="1" fill="hold"/>
                                        <p:tgtEl>
                                          <p:spTgt spid="53"/>
                                        </p:tgtEl>
                                      </p:cBhvr>
                                      <p:by x="105000" y="105000"/>
                                    </p:animScale>
                                  </p:childTnLst>
                                </p:cTn>
                              </p:par>
                              <p:par>
                                <p:cTn id="65" presetID="26" presetClass="emph" presetSubtype="0" fill="hold" grpId="1" nodeType="withEffect">
                                  <p:stCondLst>
                                    <p:cond delay="0"/>
                                  </p:stCondLst>
                                  <p:childTnLst>
                                    <p:animEffect transition="out" filter="fade">
                                      <p:cBhvr>
                                        <p:cTn id="66" dur="500" tmFilter="0, 0; .2, .5; .8, .5; 1, 0"/>
                                        <p:tgtEl>
                                          <p:spTgt spid="54"/>
                                        </p:tgtEl>
                                      </p:cBhvr>
                                    </p:animEffect>
                                    <p:animScale>
                                      <p:cBhvr>
                                        <p:cTn id="67" dur="250" autoRev="1" fill="hold"/>
                                        <p:tgtEl>
                                          <p:spTgt spid="54"/>
                                        </p:tgtEl>
                                      </p:cBhvr>
                                      <p:by x="105000" y="105000"/>
                                    </p:animScale>
                                  </p:childTnLst>
                                </p:cTn>
                              </p:par>
                              <p:par>
                                <p:cTn id="68" presetID="26" presetClass="emph" presetSubtype="0" fill="hold" nodeType="withEffect">
                                  <p:stCondLst>
                                    <p:cond delay="0"/>
                                  </p:stCondLst>
                                  <p:childTnLst>
                                    <p:animEffect transition="out" filter="fade">
                                      <p:cBhvr>
                                        <p:cTn id="69" dur="500" tmFilter="0, 0; .2, .5; .8, .5; 1, 0"/>
                                        <p:tgtEl>
                                          <p:spTgt spid="57"/>
                                        </p:tgtEl>
                                      </p:cBhvr>
                                    </p:animEffect>
                                    <p:animScale>
                                      <p:cBhvr>
                                        <p:cTn id="70" dur="250" autoRev="1" fill="hold"/>
                                        <p:tgtEl>
                                          <p:spTgt spid="57"/>
                                        </p:tgtEl>
                                      </p:cBhvr>
                                      <p:by x="105000" y="105000"/>
                                    </p:animScale>
                                  </p:childTnLst>
                                </p:cTn>
                              </p:par>
                              <p:par>
                                <p:cTn id="71" presetID="26" presetClass="emph" presetSubtype="0" fill="hold" nodeType="withEffect">
                                  <p:stCondLst>
                                    <p:cond delay="0"/>
                                  </p:stCondLst>
                                  <p:childTnLst>
                                    <p:animEffect transition="out" filter="fade">
                                      <p:cBhvr>
                                        <p:cTn id="72" dur="500" tmFilter="0, 0; .2, .5; .8, .5; 1, 0"/>
                                        <p:tgtEl>
                                          <p:spTgt spid="58"/>
                                        </p:tgtEl>
                                      </p:cBhvr>
                                    </p:animEffect>
                                    <p:animScale>
                                      <p:cBhvr>
                                        <p:cTn id="73" dur="250" autoRev="1" fill="hold"/>
                                        <p:tgtEl>
                                          <p:spTgt spid="58"/>
                                        </p:tgtEl>
                                      </p:cBhvr>
                                      <p:by x="105000" y="105000"/>
                                    </p:animScale>
                                  </p:childTnLst>
                                </p:cTn>
                              </p:par>
                              <p:par>
                                <p:cTn id="74" presetID="26" presetClass="emph" presetSubtype="0" fill="hold" nodeType="withEffect">
                                  <p:stCondLst>
                                    <p:cond delay="0"/>
                                  </p:stCondLst>
                                  <p:childTnLst>
                                    <p:animEffect transition="out" filter="fade">
                                      <p:cBhvr>
                                        <p:cTn id="75" dur="500" tmFilter="0, 0; .2, .5; .8, .5; 1, 0"/>
                                        <p:tgtEl>
                                          <p:spTgt spid="62"/>
                                        </p:tgtEl>
                                      </p:cBhvr>
                                    </p:animEffect>
                                    <p:animScale>
                                      <p:cBhvr>
                                        <p:cTn id="76" dur="250" autoRev="1" fill="hold"/>
                                        <p:tgtEl>
                                          <p:spTgt spid="62"/>
                                        </p:tgtEl>
                                      </p:cBhvr>
                                      <p:by x="105000" y="105000"/>
                                    </p:animScale>
                                  </p:childTnLst>
                                </p:cTn>
                              </p:par>
                              <p:par>
                                <p:cTn id="77" presetID="26" presetClass="emph" presetSubtype="0" fill="hold" nodeType="withEffect">
                                  <p:stCondLst>
                                    <p:cond delay="0"/>
                                  </p:stCondLst>
                                  <p:childTnLst>
                                    <p:animEffect transition="out" filter="fade">
                                      <p:cBhvr>
                                        <p:cTn id="78" dur="500" tmFilter="0, 0; .2, .5; .8, .5; 1, 0"/>
                                        <p:tgtEl>
                                          <p:spTgt spid="46"/>
                                        </p:tgtEl>
                                      </p:cBhvr>
                                    </p:animEffect>
                                    <p:animScale>
                                      <p:cBhvr>
                                        <p:cTn id="79" dur="250" autoRev="1" fill="hold"/>
                                        <p:tgtEl>
                                          <p:spTgt spid="46"/>
                                        </p:tgtEl>
                                      </p:cBhvr>
                                      <p:by x="105000" y="105000"/>
                                    </p:animScale>
                                  </p:childTnLst>
                                </p:cTn>
                              </p:par>
                              <p:par>
                                <p:cTn id="80" presetID="26" presetClass="emph" presetSubtype="0" fill="hold" nodeType="withEffect">
                                  <p:stCondLst>
                                    <p:cond delay="0"/>
                                  </p:stCondLst>
                                  <p:childTnLst>
                                    <p:animEffect transition="out" filter="fade">
                                      <p:cBhvr>
                                        <p:cTn id="81" dur="500" tmFilter="0, 0; .2, .5; .8, .5; 1, 0"/>
                                        <p:tgtEl>
                                          <p:spTgt spid="55"/>
                                        </p:tgtEl>
                                      </p:cBhvr>
                                    </p:animEffect>
                                    <p:animScale>
                                      <p:cBhvr>
                                        <p:cTn id="82" dur="250" autoRev="1" fill="hold"/>
                                        <p:tgtEl>
                                          <p:spTgt spid="55"/>
                                        </p:tgtEl>
                                      </p:cBhvr>
                                      <p:by x="105000" y="105000"/>
                                    </p:animScale>
                                  </p:childTnLst>
                                </p:cTn>
                              </p:par>
                              <p:par>
                                <p:cTn id="83" presetID="26" presetClass="emph" presetSubtype="0" fill="hold" nodeType="withEffect">
                                  <p:stCondLst>
                                    <p:cond delay="0"/>
                                  </p:stCondLst>
                                  <p:childTnLst>
                                    <p:animEffect transition="out" filter="fade">
                                      <p:cBhvr>
                                        <p:cTn id="84" dur="500" tmFilter="0, 0; .2, .5; .8, .5; 1, 0"/>
                                        <p:tgtEl>
                                          <p:spTgt spid="60"/>
                                        </p:tgtEl>
                                      </p:cBhvr>
                                    </p:animEffect>
                                    <p:animScale>
                                      <p:cBhvr>
                                        <p:cTn id="85" dur="250" autoRev="1" fill="hold"/>
                                        <p:tgtEl>
                                          <p:spTgt spid="60"/>
                                        </p:tgtEl>
                                      </p:cBhvr>
                                      <p:by x="105000" y="105000"/>
                                    </p:animScale>
                                  </p:childTnLst>
                                </p:cTn>
                              </p:par>
                              <p:par>
                                <p:cTn id="86" presetID="26" presetClass="emph" presetSubtype="0" fill="hold" nodeType="withEffect">
                                  <p:stCondLst>
                                    <p:cond delay="0"/>
                                  </p:stCondLst>
                                  <p:childTnLst>
                                    <p:animEffect transition="out" filter="fade">
                                      <p:cBhvr>
                                        <p:cTn id="87" dur="500" tmFilter="0, 0; .2, .5; .8, .5; 1, 0"/>
                                        <p:tgtEl>
                                          <p:spTgt spid="19"/>
                                        </p:tgtEl>
                                      </p:cBhvr>
                                    </p:animEffect>
                                    <p:animScale>
                                      <p:cBhvr>
                                        <p:cTn id="88" dur="250" autoRev="1" fill="hold"/>
                                        <p:tgtEl>
                                          <p:spTgt spid="19"/>
                                        </p:tgtEl>
                                      </p:cBhvr>
                                      <p:by x="105000" y="105000"/>
                                    </p:animScale>
                                  </p:childTnLst>
                                </p:cTn>
                              </p:par>
                              <p:par>
                                <p:cTn id="89" presetID="26" presetClass="emph" presetSubtype="0" fill="hold" nodeType="withEffect">
                                  <p:stCondLst>
                                    <p:cond delay="0"/>
                                  </p:stCondLst>
                                  <p:childTnLst>
                                    <p:animEffect transition="out" filter="fade">
                                      <p:cBhvr>
                                        <p:cTn id="90" dur="500" tmFilter="0, 0; .2, .5; .8, .5; 1, 0"/>
                                        <p:tgtEl>
                                          <p:spTgt spid="60"/>
                                        </p:tgtEl>
                                      </p:cBhvr>
                                    </p:animEffect>
                                    <p:animScale>
                                      <p:cBhvr>
                                        <p:cTn id="91" dur="250" autoRev="1" fill="hold"/>
                                        <p:tgtEl>
                                          <p:spTgt spid="60"/>
                                        </p:tgtEl>
                                      </p:cBhvr>
                                      <p:by x="105000" y="105000"/>
                                    </p:animScale>
                                  </p:childTnLst>
                                </p:cTn>
                              </p:par>
                              <p:par>
                                <p:cTn id="92" presetID="26" presetClass="emph" presetSubtype="0" fill="hold" nodeType="withEffect">
                                  <p:stCondLst>
                                    <p:cond delay="0"/>
                                  </p:stCondLst>
                                  <p:childTnLst>
                                    <p:animEffect transition="out" filter="fade">
                                      <p:cBhvr>
                                        <p:cTn id="93" dur="500" tmFilter="0, 0; .2, .5; .8, .5; 1, 0"/>
                                        <p:tgtEl>
                                          <p:spTgt spid="59"/>
                                        </p:tgtEl>
                                      </p:cBhvr>
                                    </p:animEffect>
                                    <p:animScale>
                                      <p:cBhvr>
                                        <p:cTn id="94" dur="250" autoRev="1" fill="hold"/>
                                        <p:tgtEl>
                                          <p:spTgt spid="59"/>
                                        </p:tgtEl>
                                      </p:cBhvr>
                                      <p:by x="105000" y="105000"/>
                                    </p:animScale>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3"/>
                                        </p:tgtEl>
                                        <p:attrNameLst>
                                          <p:attrName>style.visibility</p:attrName>
                                        </p:attrNameLst>
                                      </p:cBhvr>
                                      <p:to>
                                        <p:strVal val="visible"/>
                                      </p:to>
                                    </p:set>
                                  </p:childTnLst>
                                </p:cTn>
                              </p:par>
                              <p:par>
                                <p:cTn id="115" presetID="26" presetClass="emph" presetSubtype="0" fill="hold" grpId="1" nodeType="withEffect">
                                  <p:stCondLst>
                                    <p:cond delay="0"/>
                                  </p:stCondLst>
                                  <p:childTnLst>
                                    <p:animEffect transition="out" filter="fade">
                                      <p:cBhvr>
                                        <p:cTn id="116" dur="500" tmFilter="0, 0; .2, .5; .8, .5; 1, 0"/>
                                        <p:tgtEl>
                                          <p:spTgt spid="11"/>
                                        </p:tgtEl>
                                      </p:cBhvr>
                                    </p:animEffect>
                                    <p:animScale>
                                      <p:cBhvr>
                                        <p:cTn id="117" dur="250" autoRev="1" fill="hold"/>
                                        <p:tgtEl>
                                          <p:spTgt spid="11"/>
                                        </p:tgtEl>
                                      </p:cBhvr>
                                      <p:by x="105000" y="105000"/>
                                    </p:animScale>
                                  </p:childTnLst>
                                </p:cTn>
                              </p:par>
                              <p:par>
                                <p:cTn id="118" presetID="26" presetClass="emph" presetSubtype="0" fill="hold" nodeType="withEffect">
                                  <p:stCondLst>
                                    <p:cond delay="0"/>
                                  </p:stCondLst>
                                  <p:childTnLst>
                                    <p:animEffect transition="out" filter="fade">
                                      <p:cBhvr>
                                        <p:cTn id="119" dur="500" tmFilter="0, 0; .2, .5; .8, .5; 1, 0"/>
                                        <p:tgtEl>
                                          <p:spTgt spid="17"/>
                                        </p:tgtEl>
                                      </p:cBhvr>
                                    </p:animEffect>
                                    <p:animScale>
                                      <p:cBhvr>
                                        <p:cTn id="120" dur="250" autoRev="1" fill="hold"/>
                                        <p:tgtEl>
                                          <p:spTgt spid="17"/>
                                        </p:tgtEl>
                                      </p:cBhvr>
                                      <p:by x="105000" y="105000"/>
                                    </p:animScale>
                                  </p:childTnLst>
                                </p:cTn>
                              </p:par>
                              <p:par>
                                <p:cTn id="121" presetID="26" presetClass="emph" presetSubtype="0" fill="hold" grpId="1" nodeType="withEffect">
                                  <p:stCondLst>
                                    <p:cond delay="0"/>
                                  </p:stCondLst>
                                  <p:childTnLst>
                                    <p:animEffect transition="out" filter="fade">
                                      <p:cBhvr>
                                        <p:cTn id="122" dur="500" tmFilter="0, 0; .2, .5; .8, .5; 1, 0"/>
                                        <p:tgtEl>
                                          <p:spTgt spid="24"/>
                                        </p:tgtEl>
                                      </p:cBhvr>
                                    </p:animEffect>
                                    <p:animScale>
                                      <p:cBhvr>
                                        <p:cTn id="123" dur="250" autoRev="1" fill="hold"/>
                                        <p:tgtEl>
                                          <p:spTgt spid="24"/>
                                        </p:tgtEl>
                                      </p:cBhvr>
                                      <p:by x="105000" y="105000"/>
                                    </p:animScale>
                                  </p:childTnLst>
                                </p:cTn>
                              </p:par>
                              <p:par>
                                <p:cTn id="124" presetID="26" presetClass="emph" presetSubtype="0" fill="hold" grpId="1" nodeType="withEffect">
                                  <p:stCondLst>
                                    <p:cond delay="0"/>
                                  </p:stCondLst>
                                  <p:childTnLst>
                                    <p:animEffect transition="out" filter="fade">
                                      <p:cBhvr>
                                        <p:cTn id="125" dur="500" tmFilter="0, 0; .2, .5; .8, .5; 1, 0"/>
                                        <p:tgtEl>
                                          <p:spTgt spid="28"/>
                                        </p:tgtEl>
                                      </p:cBhvr>
                                    </p:animEffect>
                                    <p:animScale>
                                      <p:cBhvr>
                                        <p:cTn id="126" dur="250" autoRev="1" fill="hold"/>
                                        <p:tgtEl>
                                          <p:spTgt spid="28"/>
                                        </p:tgtEl>
                                      </p:cBhvr>
                                      <p:by x="105000" y="105000"/>
                                    </p:animScale>
                                  </p:childTnLst>
                                </p:cTn>
                              </p:par>
                              <p:par>
                                <p:cTn id="127" presetID="26" presetClass="emph" presetSubtype="0" fill="hold" nodeType="withEffect">
                                  <p:stCondLst>
                                    <p:cond delay="0"/>
                                  </p:stCondLst>
                                  <p:childTnLst>
                                    <p:animEffect transition="out" filter="fade">
                                      <p:cBhvr>
                                        <p:cTn id="128" dur="500" tmFilter="0, 0; .2, .5; .8, .5; 1, 0"/>
                                        <p:tgtEl>
                                          <p:spTgt spid="29"/>
                                        </p:tgtEl>
                                      </p:cBhvr>
                                    </p:animEffect>
                                    <p:animScale>
                                      <p:cBhvr>
                                        <p:cTn id="129" dur="250" autoRev="1" fill="hold"/>
                                        <p:tgtEl>
                                          <p:spTgt spid="29"/>
                                        </p:tgtEl>
                                      </p:cBhvr>
                                      <p:by x="105000" y="105000"/>
                                    </p:animScale>
                                  </p:childTnLst>
                                </p:cTn>
                              </p:par>
                              <p:par>
                                <p:cTn id="130" presetID="26" presetClass="emph" presetSubtype="0" fill="hold" nodeType="withEffect">
                                  <p:stCondLst>
                                    <p:cond delay="0"/>
                                  </p:stCondLst>
                                  <p:childTnLst>
                                    <p:animEffect transition="out" filter="fade">
                                      <p:cBhvr>
                                        <p:cTn id="131" dur="500" tmFilter="0, 0; .2, .5; .8, .5; 1, 0"/>
                                        <p:tgtEl>
                                          <p:spTgt spid="27"/>
                                        </p:tgtEl>
                                      </p:cBhvr>
                                    </p:animEffect>
                                    <p:animScale>
                                      <p:cBhvr>
                                        <p:cTn id="132" dur="250" autoRev="1" fill="hold"/>
                                        <p:tgtEl>
                                          <p:spTgt spid="27"/>
                                        </p:tgtEl>
                                      </p:cBhvr>
                                      <p:by x="105000" y="105000"/>
                                    </p:animScale>
                                  </p:childTnLst>
                                </p:cTn>
                              </p:par>
                              <p:par>
                                <p:cTn id="133" presetID="26" presetClass="emph" presetSubtype="0" fill="hold" nodeType="withEffect">
                                  <p:stCondLst>
                                    <p:cond delay="0"/>
                                  </p:stCondLst>
                                  <p:childTnLst>
                                    <p:animEffect transition="out" filter="fade">
                                      <p:cBhvr>
                                        <p:cTn id="134" dur="500" tmFilter="0, 0; .2, .5; .8, .5; 1, 0"/>
                                        <p:tgtEl>
                                          <p:spTgt spid="30"/>
                                        </p:tgtEl>
                                      </p:cBhvr>
                                    </p:animEffect>
                                    <p:animScale>
                                      <p:cBhvr>
                                        <p:cTn id="135" dur="250" autoRev="1" fill="hold"/>
                                        <p:tgtEl>
                                          <p:spTgt spid="30"/>
                                        </p:tgtEl>
                                      </p:cBhvr>
                                      <p:by x="105000" y="105000"/>
                                    </p:animScale>
                                  </p:childTnLst>
                                </p:cTn>
                              </p:par>
                              <p:par>
                                <p:cTn id="136" presetID="26" presetClass="emph" presetSubtype="0" fill="hold" grpId="1" nodeType="withEffect">
                                  <p:stCondLst>
                                    <p:cond delay="0"/>
                                  </p:stCondLst>
                                  <p:childTnLst>
                                    <p:animEffect transition="out" filter="fade">
                                      <p:cBhvr>
                                        <p:cTn id="137" dur="500" tmFilter="0, 0; .2, .5; .8, .5; 1, 0"/>
                                        <p:tgtEl>
                                          <p:spTgt spid="8"/>
                                        </p:tgtEl>
                                      </p:cBhvr>
                                    </p:animEffect>
                                    <p:animScale>
                                      <p:cBhvr>
                                        <p:cTn id="138" dur="250" autoRev="1" fill="hold"/>
                                        <p:tgtEl>
                                          <p:spTgt spid="8"/>
                                        </p:tgtEl>
                                      </p:cBhvr>
                                      <p:by x="105000" y="105000"/>
                                    </p:animScale>
                                  </p:childTnLst>
                                </p:cTn>
                              </p:par>
                              <p:par>
                                <p:cTn id="139" presetID="26" presetClass="emph" presetSubtype="0" fill="hold" nodeType="withEffect">
                                  <p:stCondLst>
                                    <p:cond delay="0"/>
                                  </p:stCondLst>
                                  <p:childTnLst>
                                    <p:animEffect transition="out" filter="fade">
                                      <p:cBhvr>
                                        <p:cTn id="140" dur="500" tmFilter="0, 0; .2, .5; .8, .5; 1, 0"/>
                                        <p:tgtEl>
                                          <p:spTgt spid="43"/>
                                        </p:tgtEl>
                                      </p:cBhvr>
                                    </p:animEffect>
                                    <p:animScale>
                                      <p:cBhvr>
                                        <p:cTn id="141" dur="250" autoRev="1" fill="hold"/>
                                        <p:tgtEl>
                                          <p:spTgt spid="43"/>
                                        </p:tgtEl>
                                      </p:cBhvr>
                                      <p:by x="105000" y="105000"/>
                                    </p:animScale>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13"/>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18"/>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22"/>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23"/>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33"/>
                                        </p:tgtEl>
                                        <p:attrNameLst>
                                          <p:attrName>style.visibility</p:attrName>
                                        </p:attrNameLst>
                                      </p:cBhvr>
                                      <p:to>
                                        <p:strVal val="visible"/>
                                      </p:to>
                                    </p:set>
                                  </p:childTnLst>
                                </p:cTn>
                              </p:par>
                              <p:par>
                                <p:cTn id="154" presetID="1" presetClass="entr" presetSubtype="0" fill="hold" nodeType="withEffect">
                                  <p:stCondLst>
                                    <p:cond delay="0"/>
                                  </p:stCondLst>
                                  <p:childTnLst>
                                    <p:set>
                                      <p:cBhvr>
                                        <p:cTn id="155" dur="1" fill="hold">
                                          <p:stCondLst>
                                            <p:cond delay="0"/>
                                          </p:stCondLst>
                                        </p:cTn>
                                        <p:tgtEl>
                                          <p:spTgt spid="47"/>
                                        </p:tgtEl>
                                        <p:attrNameLst>
                                          <p:attrName>style.visibility</p:attrName>
                                        </p:attrNameLst>
                                      </p:cBhvr>
                                      <p:to>
                                        <p:strVal val="visible"/>
                                      </p:to>
                                    </p:set>
                                  </p:childTnLst>
                                </p:cTn>
                              </p:par>
                              <p:par>
                                <p:cTn id="156" presetID="1" presetClass="entr" presetSubtype="0" fill="hold" nodeType="withEffect">
                                  <p:stCondLst>
                                    <p:cond delay="0"/>
                                  </p:stCondLst>
                                  <p:childTnLst>
                                    <p:set>
                                      <p:cBhvr>
                                        <p:cTn id="157" dur="1" fill="hold">
                                          <p:stCondLst>
                                            <p:cond delay="0"/>
                                          </p:stCondLst>
                                        </p:cTn>
                                        <p:tgtEl>
                                          <p:spTgt spid="49"/>
                                        </p:tgtEl>
                                        <p:attrNameLst>
                                          <p:attrName>style.visibility</p:attrName>
                                        </p:attrNameLst>
                                      </p:cBhvr>
                                      <p:to>
                                        <p:strVal val="visible"/>
                                      </p:to>
                                    </p:set>
                                  </p:childTnLst>
                                </p:cTn>
                              </p:par>
                              <p:par>
                                <p:cTn id="158" presetID="26" presetClass="emph" presetSubtype="0" fill="hold" grpId="1" nodeType="withEffect">
                                  <p:stCondLst>
                                    <p:cond delay="0"/>
                                  </p:stCondLst>
                                  <p:childTnLst>
                                    <p:animEffect transition="out" filter="fade">
                                      <p:cBhvr>
                                        <p:cTn id="159" dur="500" tmFilter="0, 0; .2, .5; .8, .5; 1, 0"/>
                                        <p:tgtEl>
                                          <p:spTgt spid="13"/>
                                        </p:tgtEl>
                                      </p:cBhvr>
                                    </p:animEffect>
                                    <p:animScale>
                                      <p:cBhvr>
                                        <p:cTn id="160" dur="250" autoRev="1" fill="hold"/>
                                        <p:tgtEl>
                                          <p:spTgt spid="13"/>
                                        </p:tgtEl>
                                      </p:cBhvr>
                                      <p:by x="105000" y="105000"/>
                                    </p:animScale>
                                  </p:childTnLst>
                                </p:cTn>
                              </p:par>
                              <p:par>
                                <p:cTn id="161" presetID="26" presetClass="emph" presetSubtype="0" fill="hold" nodeType="withEffect">
                                  <p:stCondLst>
                                    <p:cond delay="0"/>
                                  </p:stCondLst>
                                  <p:childTnLst>
                                    <p:animEffect transition="out" filter="fade">
                                      <p:cBhvr>
                                        <p:cTn id="162" dur="500" tmFilter="0, 0; .2, .5; .8, .5; 1, 0"/>
                                        <p:tgtEl>
                                          <p:spTgt spid="18"/>
                                        </p:tgtEl>
                                      </p:cBhvr>
                                    </p:animEffect>
                                    <p:animScale>
                                      <p:cBhvr>
                                        <p:cTn id="163" dur="250" autoRev="1" fill="hold"/>
                                        <p:tgtEl>
                                          <p:spTgt spid="18"/>
                                        </p:tgtEl>
                                      </p:cBhvr>
                                      <p:by x="105000" y="105000"/>
                                    </p:animScale>
                                  </p:childTnLst>
                                </p:cTn>
                              </p:par>
                              <p:par>
                                <p:cTn id="164" presetID="26" presetClass="emph" presetSubtype="0" fill="hold" grpId="1" nodeType="withEffect">
                                  <p:stCondLst>
                                    <p:cond delay="0"/>
                                  </p:stCondLst>
                                  <p:childTnLst>
                                    <p:animEffect transition="out" filter="fade">
                                      <p:cBhvr>
                                        <p:cTn id="165" dur="500" tmFilter="0, 0; .2, .5; .8, .5; 1, 0"/>
                                        <p:tgtEl>
                                          <p:spTgt spid="22"/>
                                        </p:tgtEl>
                                      </p:cBhvr>
                                    </p:animEffect>
                                    <p:animScale>
                                      <p:cBhvr>
                                        <p:cTn id="166" dur="250" autoRev="1" fill="hold"/>
                                        <p:tgtEl>
                                          <p:spTgt spid="22"/>
                                        </p:tgtEl>
                                      </p:cBhvr>
                                      <p:by x="105000" y="105000"/>
                                    </p:animScale>
                                  </p:childTnLst>
                                </p:cTn>
                              </p:par>
                              <p:par>
                                <p:cTn id="167" presetID="26" presetClass="emph" presetSubtype="0" fill="hold" grpId="1" nodeType="withEffect">
                                  <p:stCondLst>
                                    <p:cond delay="0"/>
                                  </p:stCondLst>
                                  <p:childTnLst>
                                    <p:animEffect transition="out" filter="fade">
                                      <p:cBhvr>
                                        <p:cTn id="168" dur="500" tmFilter="0, 0; .2, .5; .8, .5; 1, 0"/>
                                        <p:tgtEl>
                                          <p:spTgt spid="23"/>
                                        </p:tgtEl>
                                      </p:cBhvr>
                                    </p:animEffect>
                                    <p:animScale>
                                      <p:cBhvr>
                                        <p:cTn id="169" dur="250" autoRev="1" fill="hold"/>
                                        <p:tgtEl>
                                          <p:spTgt spid="23"/>
                                        </p:tgtEl>
                                      </p:cBhvr>
                                      <p:by x="105000" y="105000"/>
                                    </p:animScale>
                                  </p:childTnLst>
                                </p:cTn>
                              </p:par>
                              <p:par>
                                <p:cTn id="170" presetID="26" presetClass="emph" presetSubtype="0" fill="hold" nodeType="withEffect">
                                  <p:stCondLst>
                                    <p:cond delay="0"/>
                                  </p:stCondLst>
                                  <p:childTnLst>
                                    <p:animEffect transition="out" filter="fade">
                                      <p:cBhvr>
                                        <p:cTn id="171" dur="500" tmFilter="0, 0; .2, .5; .8, .5; 1, 0"/>
                                        <p:tgtEl>
                                          <p:spTgt spid="33"/>
                                        </p:tgtEl>
                                      </p:cBhvr>
                                    </p:animEffect>
                                    <p:animScale>
                                      <p:cBhvr>
                                        <p:cTn id="172" dur="250" autoRev="1" fill="hold"/>
                                        <p:tgtEl>
                                          <p:spTgt spid="33"/>
                                        </p:tgtEl>
                                      </p:cBhvr>
                                      <p:by x="105000" y="105000"/>
                                    </p:animScale>
                                  </p:childTnLst>
                                </p:cTn>
                              </p:par>
                              <p:par>
                                <p:cTn id="173" presetID="26" presetClass="emph" presetSubtype="0" fill="hold" nodeType="withEffect">
                                  <p:stCondLst>
                                    <p:cond delay="0"/>
                                  </p:stCondLst>
                                  <p:childTnLst>
                                    <p:animEffect transition="out" filter="fade">
                                      <p:cBhvr>
                                        <p:cTn id="174" dur="500" tmFilter="0, 0; .2, .5; .8, .5; 1, 0"/>
                                        <p:tgtEl>
                                          <p:spTgt spid="47"/>
                                        </p:tgtEl>
                                      </p:cBhvr>
                                    </p:animEffect>
                                    <p:animScale>
                                      <p:cBhvr>
                                        <p:cTn id="175" dur="250" autoRev="1" fill="hold"/>
                                        <p:tgtEl>
                                          <p:spTgt spid="47"/>
                                        </p:tgtEl>
                                      </p:cBhvr>
                                      <p:by x="105000" y="105000"/>
                                    </p:animScale>
                                  </p:childTnLst>
                                </p:cTn>
                              </p:par>
                              <p:par>
                                <p:cTn id="176" presetID="26" presetClass="emph" presetSubtype="0" fill="hold" nodeType="withEffect">
                                  <p:stCondLst>
                                    <p:cond delay="0"/>
                                  </p:stCondLst>
                                  <p:childTnLst>
                                    <p:animEffect transition="out" filter="fade">
                                      <p:cBhvr>
                                        <p:cTn id="177" dur="500" tmFilter="0, 0; .2, .5; .8, .5; 1, 0"/>
                                        <p:tgtEl>
                                          <p:spTgt spid="49"/>
                                        </p:tgtEl>
                                      </p:cBhvr>
                                    </p:animEffect>
                                    <p:animScale>
                                      <p:cBhvr>
                                        <p:cTn id="178" dur="250" autoRev="1" fill="hold"/>
                                        <p:tgtEl>
                                          <p:spTgt spid="49"/>
                                        </p:tgtEl>
                                      </p:cBhvr>
                                      <p:by x="105000" y="105000"/>
                                    </p:animScale>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10"/>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5"/>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5"/>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6"/>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3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9"/>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50"/>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52"/>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44"/>
                                        </p:tgtEl>
                                        <p:attrNameLst>
                                          <p:attrName>style.visibility</p:attrName>
                                        </p:attrNameLst>
                                      </p:cBhvr>
                                      <p:to>
                                        <p:strVal val="visible"/>
                                      </p:to>
                                    </p:set>
                                  </p:childTnLst>
                                </p:cTn>
                              </p:par>
                              <p:par>
                                <p:cTn id="199" presetID="26" presetClass="emph" presetSubtype="0" fill="hold" grpId="1" nodeType="withEffect">
                                  <p:stCondLst>
                                    <p:cond delay="0"/>
                                  </p:stCondLst>
                                  <p:childTnLst>
                                    <p:animEffect transition="out" filter="fade">
                                      <p:cBhvr>
                                        <p:cTn id="200" dur="500" tmFilter="0, 0; .2, .5; .8, .5; 1, 0"/>
                                        <p:tgtEl>
                                          <p:spTgt spid="10"/>
                                        </p:tgtEl>
                                      </p:cBhvr>
                                    </p:animEffect>
                                    <p:animScale>
                                      <p:cBhvr>
                                        <p:cTn id="201" dur="250" autoRev="1" fill="hold"/>
                                        <p:tgtEl>
                                          <p:spTgt spid="10"/>
                                        </p:tgtEl>
                                      </p:cBhvr>
                                      <p:by x="105000" y="105000"/>
                                    </p:animScale>
                                  </p:childTnLst>
                                </p:cTn>
                              </p:par>
                              <p:par>
                                <p:cTn id="202" presetID="26" presetClass="emph" presetSubtype="0" fill="hold" nodeType="withEffect">
                                  <p:stCondLst>
                                    <p:cond delay="0"/>
                                  </p:stCondLst>
                                  <p:childTnLst>
                                    <p:animEffect transition="out" filter="fade">
                                      <p:cBhvr>
                                        <p:cTn id="203" dur="500" tmFilter="0, 0; .2, .5; .8, .5; 1, 0"/>
                                        <p:tgtEl>
                                          <p:spTgt spid="15"/>
                                        </p:tgtEl>
                                      </p:cBhvr>
                                    </p:animEffect>
                                    <p:animScale>
                                      <p:cBhvr>
                                        <p:cTn id="204" dur="250" autoRev="1" fill="hold"/>
                                        <p:tgtEl>
                                          <p:spTgt spid="15"/>
                                        </p:tgtEl>
                                      </p:cBhvr>
                                      <p:by x="105000" y="105000"/>
                                    </p:animScale>
                                  </p:childTnLst>
                                </p:cTn>
                              </p:par>
                              <p:par>
                                <p:cTn id="205" presetID="26" presetClass="emph" presetSubtype="0" fill="hold" grpId="1" nodeType="withEffect">
                                  <p:stCondLst>
                                    <p:cond delay="0"/>
                                  </p:stCondLst>
                                  <p:childTnLst>
                                    <p:animEffect transition="out" filter="fade">
                                      <p:cBhvr>
                                        <p:cTn id="206" dur="500" tmFilter="0, 0; .2, .5; .8, .5; 1, 0"/>
                                        <p:tgtEl>
                                          <p:spTgt spid="25"/>
                                        </p:tgtEl>
                                      </p:cBhvr>
                                    </p:animEffect>
                                    <p:animScale>
                                      <p:cBhvr>
                                        <p:cTn id="207" dur="250" autoRev="1" fill="hold"/>
                                        <p:tgtEl>
                                          <p:spTgt spid="25"/>
                                        </p:tgtEl>
                                      </p:cBhvr>
                                      <p:by x="105000" y="105000"/>
                                    </p:animScale>
                                  </p:childTnLst>
                                </p:cTn>
                              </p:par>
                              <p:par>
                                <p:cTn id="208" presetID="26" presetClass="emph" presetSubtype="0" fill="hold" grpId="1" nodeType="withEffect">
                                  <p:stCondLst>
                                    <p:cond delay="0"/>
                                  </p:stCondLst>
                                  <p:childTnLst>
                                    <p:animEffect transition="out" filter="fade">
                                      <p:cBhvr>
                                        <p:cTn id="209" dur="500" tmFilter="0, 0; .2, .5; .8, .5; 1, 0"/>
                                        <p:tgtEl>
                                          <p:spTgt spid="26"/>
                                        </p:tgtEl>
                                      </p:cBhvr>
                                    </p:animEffect>
                                    <p:animScale>
                                      <p:cBhvr>
                                        <p:cTn id="210" dur="250" autoRev="1" fill="hold"/>
                                        <p:tgtEl>
                                          <p:spTgt spid="26"/>
                                        </p:tgtEl>
                                      </p:cBhvr>
                                      <p:by x="105000" y="105000"/>
                                    </p:animScale>
                                  </p:childTnLst>
                                </p:cTn>
                              </p:par>
                              <p:par>
                                <p:cTn id="211" presetID="26" presetClass="emph" presetSubtype="0" fill="hold" nodeType="withEffect">
                                  <p:stCondLst>
                                    <p:cond delay="0"/>
                                  </p:stCondLst>
                                  <p:childTnLst>
                                    <p:animEffect transition="out" filter="fade">
                                      <p:cBhvr>
                                        <p:cTn id="212" dur="500" tmFilter="0, 0; .2, .5; .8, .5; 1, 0"/>
                                        <p:tgtEl>
                                          <p:spTgt spid="35"/>
                                        </p:tgtEl>
                                      </p:cBhvr>
                                    </p:animEffect>
                                    <p:animScale>
                                      <p:cBhvr>
                                        <p:cTn id="213" dur="250" autoRev="1" fill="hold"/>
                                        <p:tgtEl>
                                          <p:spTgt spid="35"/>
                                        </p:tgtEl>
                                      </p:cBhvr>
                                      <p:by x="105000" y="105000"/>
                                    </p:animScale>
                                  </p:childTnLst>
                                </p:cTn>
                              </p:par>
                              <p:par>
                                <p:cTn id="214" presetID="26" presetClass="emph" presetSubtype="0" fill="hold" grpId="1" nodeType="withEffect">
                                  <p:stCondLst>
                                    <p:cond delay="0"/>
                                  </p:stCondLst>
                                  <p:childTnLst>
                                    <p:animEffect transition="out" filter="fade">
                                      <p:cBhvr>
                                        <p:cTn id="215" dur="500" tmFilter="0, 0; .2, .5; .8, .5; 1, 0"/>
                                        <p:tgtEl>
                                          <p:spTgt spid="9"/>
                                        </p:tgtEl>
                                      </p:cBhvr>
                                    </p:animEffect>
                                    <p:animScale>
                                      <p:cBhvr>
                                        <p:cTn id="216" dur="250" autoRev="1" fill="hold"/>
                                        <p:tgtEl>
                                          <p:spTgt spid="9"/>
                                        </p:tgtEl>
                                      </p:cBhvr>
                                      <p:by x="105000" y="105000"/>
                                    </p:animScale>
                                  </p:childTnLst>
                                </p:cTn>
                              </p:par>
                              <p:par>
                                <p:cTn id="217" presetID="26" presetClass="emph" presetSubtype="0" fill="hold" nodeType="withEffect">
                                  <p:stCondLst>
                                    <p:cond delay="0"/>
                                  </p:stCondLst>
                                  <p:childTnLst>
                                    <p:animEffect transition="out" filter="fade">
                                      <p:cBhvr>
                                        <p:cTn id="218" dur="500" tmFilter="0, 0; .2, .5; .8, .5; 1, 0"/>
                                        <p:tgtEl>
                                          <p:spTgt spid="50"/>
                                        </p:tgtEl>
                                      </p:cBhvr>
                                    </p:animEffect>
                                    <p:animScale>
                                      <p:cBhvr>
                                        <p:cTn id="219" dur="250" autoRev="1" fill="hold"/>
                                        <p:tgtEl>
                                          <p:spTgt spid="50"/>
                                        </p:tgtEl>
                                      </p:cBhvr>
                                      <p:by x="105000" y="105000"/>
                                    </p:animScale>
                                  </p:childTnLst>
                                </p:cTn>
                              </p:par>
                              <p:par>
                                <p:cTn id="220" presetID="26" presetClass="emph" presetSubtype="0" fill="hold" nodeType="withEffect">
                                  <p:stCondLst>
                                    <p:cond delay="0"/>
                                  </p:stCondLst>
                                  <p:childTnLst>
                                    <p:animEffect transition="out" filter="fade">
                                      <p:cBhvr>
                                        <p:cTn id="221" dur="500" tmFilter="0, 0; .2, .5; .8, .5; 1, 0"/>
                                        <p:tgtEl>
                                          <p:spTgt spid="52"/>
                                        </p:tgtEl>
                                      </p:cBhvr>
                                    </p:animEffect>
                                    <p:animScale>
                                      <p:cBhvr>
                                        <p:cTn id="222" dur="250" autoRev="1" fill="hold"/>
                                        <p:tgtEl>
                                          <p:spTgt spid="52"/>
                                        </p:tgtEl>
                                      </p:cBhvr>
                                      <p:by x="105000" y="105000"/>
                                    </p:animScale>
                                  </p:childTnLst>
                                </p:cTn>
                              </p:par>
                              <p:par>
                                <p:cTn id="223" presetID="26" presetClass="emph" presetSubtype="0" fill="hold" nodeType="withEffect">
                                  <p:stCondLst>
                                    <p:cond delay="0"/>
                                  </p:stCondLst>
                                  <p:childTnLst>
                                    <p:animEffect transition="out" filter="fade">
                                      <p:cBhvr>
                                        <p:cTn id="224" dur="500" tmFilter="0, 0; .2, .5; .8, .5; 1, 0"/>
                                        <p:tgtEl>
                                          <p:spTgt spid="44"/>
                                        </p:tgtEl>
                                      </p:cBhvr>
                                    </p:animEffect>
                                    <p:animScale>
                                      <p:cBhvr>
                                        <p:cTn id="225" dur="250" autoRev="1" fill="hold"/>
                                        <p:tgtEl>
                                          <p:spTgt spid="4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3" grpId="0" animBg="1"/>
      <p:bldP spid="13" grpId="1" animBg="1"/>
      <p:bldP spid="14" grpId="0" animBg="1"/>
      <p:bldP spid="14"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8" grpId="0" animBg="1"/>
      <p:bldP spid="28" grpId="1" animBg="1"/>
      <p:bldP spid="37" grpId="0" animBg="1"/>
      <p:bldP spid="37" grpId="1" animBg="1"/>
      <p:bldP spid="39" grpId="0" animBg="1"/>
      <p:bldP spid="39" grpId="1" animBg="1"/>
      <p:bldP spid="48" grpId="0" animBg="1"/>
      <p:bldP spid="48" grpId="1" animBg="1"/>
      <p:bldP spid="53" grpId="0" animBg="1"/>
      <p:bldP spid="53" grpId="1" animBg="1"/>
      <p:bldP spid="54" grpId="0" animBg="1"/>
      <p:bldP spid="5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1C5A30A-1C23-1635-72C5-368E93A52C81}"/>
              </a:ext>
            </a:extLst>
          </p:cNvPr>
          <p:cNvSpPr txBox="1">
            <a:spLocks/>
          </p:cNvSpPr>
          <p:nvPr/>
        </p:nvSpPr>
        <p:spPr>
          <a:xfrm>
            <a:off x="732153" y="765713"/>
            <a:ext cx="10972484" cy="71224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400" b="1" i="0" kern="1200" cap="none" spc="-102" baseline="0" dirty="0" smtClean="0">
                <a:ln w="3175">
                  <a:noFill/>
                </a:ln>
                <a:solidFill>
                  <a:srgbClr val="1E275C"/>
                </a:solidFill>
                <a:effectLst/>
                <a:latin typeface="Segoe" panose="020B0502040200020203" pitchFamily="34" charset="77"/>
                <a:ea typeface="+mn-ea"/>
                <a:cs typeface="Segoe UI" pitchFamily="34" charset="0"/>
              </a:defRPr>
            </a:lvl1pPr>
          </a:lstStyle>
          <a:p>
            <a:r>
              <a:rPr lang="en-SI" dirty="0"/>
              <a:t>Branching </a:t>
            </a:r>
            <a:r>
              <a:rPr lang="en-SI" dirty="0" err="1"/>
              <a:t>wi</a:t>
            </a:r>
            <a:r>
              <a:rPr lang="sl-SI" dirty="0" err="1"/>
              <a:t>th</a:t>
            </a:r>
            <a:r>
              <a:rPr lang="en-SI" dirty="0"/>
              <a:t> </a:t>
            </a:r>
            <a:r>
              <a:rPr lang="en-SI" dirty="0" err="1"/>
              <a:t>GitFlow</a:t>
            </a:r>
            <a:endParaRPr lang="sl-SI" dirty="0"/>
          </a:p>
        </p:txBody>
      </p:sp>
      <p:cxnSp>
        <p:nvCxnSpPr>
          <p:cNvPr id="2" name="Straight Connector 1">
            <a:extLst>
              <a:ext uri="{FF2B5EF4-FFF2-40B4-BE49-F238E27FC236}">
                <a16:creationId xmlns:a16="http://schemas.microsoft.com/office/drawing/2014/main" id="{FC3CFE93-3299-0877-CCBD-A5CBD0D4B256}"/>
              </a:ext>
            </a:extLst>
          </p:cNvPr>
          <p:cNvCxnSpPr>
            <a:cxnSpLocks/>
          </p:cNvCxnSpPr>
          <p:nvPr/>
        </p:nvCxnSpPr>
        <p:spPr>
          <a:xfrm>
            <a:off x="1846565" y="3892058"/>
            <a:ext cx="9265281" cy="0"/>
          </a:xfrm>
          <a:prstGeom prst="line">
            <a:avLst/>
          </a:prstGeom>
          <a:noFill/>
          <a:ln w="25400" cap="flat" cmpd="sng" algn="ctr">
            <a:solidFill>
              <a:srgbClr val="000000">
                <a:lumMod val="50000"/>
                <a:lumOff val="50000"/>
              </a:srgbClr>
            </a:solidFill>
            <a:prstDash val="dashDot"/>
            <a:round/>
            <a:headEnd type="none" w="med" len="med"/>
            <a:tailEnd type="none" w="med" len="med"/>
          </a:ln>
          <a:effectLst/>
        </p:spPr>
      </p:cxnSp>
      <p:sp>
        <p:nvSpPr>
          <p:cNvPr id="3" name="Rectangle 2">
            <a:extLst>
              <a:ext uri="{FF2B5EF4-FFF2-40B4-BE49-F238E27FC236}">
                <a16:creationId xmlns:a16="http://schemas.microsoft.com/office/drawing/2014/main" id="{FEEE1449-7EA2-0A3A-6017-FCE66D4D2F7C}"/>
              </a:ext>
            </a:extLst>
          </p:cNvPr>
          <p:cNvSpPr/>
          <p:nvPr/>
        </p:nvSpPr>
        <p:spPr>
          <a:xfrm>
            <a:off x="593630" y="1675515"/>
            <a:ext cx="1048900" cy="349633"/>
          </a:xfrm>
          <a:prstGeom prst="rect">
            <a:avLst/>
          </a:prstGeom>
          <a:solidFill>
            <a:srgbClr val="662D91"/>
          </a:solidFill>
          <a:ln w="19050" cap="flat" cmpd="sng" algn="ctr">
            <a:solidFill>
              <a:srgbClr val="A66D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rPr>
              <a:t>Label</a:t>
            </a:r>
            <a:endParaRPr kumimoji="0" lang="en-SI" sz="1300" b="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endParaRPr>
          </a:p>
        </p:txBody>
      </p:sp>
      <p:sp>
        <p:nvSpPr>
          <p:cNvPr id="4" name="Rectangle 3">
            <a:extLst>
              <a:ext uri="{FF2B5EF4-FFF2-40B4-BE49-F238E27FC236}">
                <a16:creationId xmlns:a16="http://schemas.microsoft.com/office/drawing/2014/main" id="{F49CEEA7-B995-6B8F-CAF8-AA5BCE559FD4}"/>
              </a:ext>
            </a:extLst>
          </p:cNvPr>
          <p:cNvSpPr/>
          <p:nvPr/>
        </p:nvSpPr>
        <p:spPr>
          <a:xfrm>
            <a:off x="1843549" y="1675515"/>
            <a:ext cx="699266" cy="349633"/>
          </a:xfrm>
          <a:prstGeom prst="rect">
            <a:avLst/>
          </a:prstGeom>
          <a:solidFill>
            <a:srgbClr val="662D91"/>
          </a:solidFill>
          <a:ln w="19050" cap="flat" cmpd="sng" algn="ctr">
            <a:solidFill>
              <a:srgbClr val="A66D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rPr>
              <a:t>v1.0</a:t>
            </a:r>
            <a:endParaRPr kumimoji="0" lang="en-SI" sz="1300" b="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endParaRPr>
          </a:p>
        </p:txBody>
      </p:sp>
      <p:sp>
        <p:nvSpPr>
          <p:cNvPr id="45" name="Rectangle 44">
            <a:extLst>
              <a:ext uri="{FF2B5EF4-FFF2-40B4-BE49-F238E27FC236}">
                <a16:creationId xmlns:a16="http://schemas.microsoft.com/office/drawing/2014/main" id="{32A3520F-B616-555C-4A3A-55B80D2DBE63}"/>
              </a:ext>
            </a:extLst>
          </p:cNvPr>
          <p:cNvSpPr/>
          <p:nvPr/>
        </p:nvSpPr>
        <p:spPr>
          <a:xfrm>
            <a:off x="3444484" y="1675515"/>
            <a:ext cx="699266" cy="349633"/>
          </a:xfrm>
          <a:prstGeom prst="rect">
            <a:avLst/>
          </a:prstGeom>
          <a:solidFill>
            <a:srgbClr val="662D91"/>
          </a:solidFill>
          <a:ln w="19050" cap="flat" cmpd="sng" algn="ctr">
            <a:solidFill>
              <a:srgbClr val="A66D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rPr>
              <a:t>v1.1</a:t>
            </a:r>
          </a:p>
        </p:txBody>
      </p:sp>
      <p:sp>
        <p:nvSpPr>
          <p:cNvPr id="64" name="Rectangle 63">
            <a:extLst>
              <a:ext uri="{FF2B5EF4-FFF2-40B4-BE49-F238E27FC236}">
                <a16:creationId xmlns:a16="http://schemas.microsoft.com/office/drawing/2014/main" id="{B6273815-74E5-6084-A2B4-629B35119ED9}"/>
              </a:ext>
            </a:extLst>
          </p:cNvPr>
          <p:cNvSpPr/>
          <p:nvPr/>
        </p:nvSpPr>
        <p:spPr>
          <a:xfrm>
            <a:off x="8790649" y="1675515"/>
            <a:ext cx="699266" cy="349633"/>
          </a:xfrm>
          <a:prstGeom prst="rect">
            <a:avLst/>
          </a:prstGeom>
          <a:solidFill>
            <a:srgbClr val="662D91"/>
          </a:solidFill>
          <a:ln w="19050" cap="flat" cmpd="sng" algn="ctr">
            <a:solidFill>
              <a:srgbClr val="A66D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rPr>
              <a:t>v2.0</a:t>
            </a:r>
          </a:p>
        </p:txBody>
      </p:sp>
      <p:sp>
        <p:nvSpPr>
          <p:cNvPr id="65" name="Rectangle 64">
            <a:extLst>
              <a:ext uri="{FF2B5EF4-FFF2-40B4-BE49-F238E27FC236}">
                <a16:creationId xmlns:a16="http://schemas.microsoft.com/office/drawing/2014/main" id="{E9275CB4-1AAE-0733-7FE7-5C76C07E42CC}"/>
              </a:ext>
            </a:extLst>
          </p:cNvPr>
          <p:cNvSpPr/>
          <p:nvPr/>
        </p:nvSpPr>
        <p:spPr>
          <a:xfrm>
            <a:off x="593630" y="2356091"/>
            <a:ext cx="1048900" cy="349633"/>
          </a:xfrm>
          <a:prstGeom prst="rect">
            <a:avLst/>
          </a:prstGeom>
          <a:solidFill>
            <a:srgbClr val="338788"/>
          </a:solidFill>
          <a:ln w="12700" cap="flat" cmpd="sng" algn="ctr">
            <a:solidFill>
              <a:srgbClr val="5BC1C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rPr>
              <a:t>Release</a:t>
            </a:r>
          </a:p>
        </p:txBody>
      </p:sp>
      <p:sp>
        <p:nvSpPr>
          <p:cNvPr id="66" name="Rectangle 65">
            <a:extLst>
              <a:ext uri="{FF2B5EF4-FFF2-40B4-BE49-F238E27FC236}">
                <a16:creationId xmlns:a16="http://schemas.microsoft.com/office/drawing/2014/main" id="{AFA5F679-898A-3807-7E27-06E2D6C0FED7}"/>
              </a:ext>
            </a:extLst>
          </p:cNvPr>
          <p:cNvSpPr/>
          <p:nvPr/>
        </p:nvSpPr>
        <p:spPr>
          <a:xfrm>
            <a:off x="593630" y="3036666"/>
            <a:ext cx="1048900" cy="349633"/>
          </a:xfrm>
          <a:prstGeom prst="rect">
            <a:avLst/>
          </a:prstGeom>
          <a:solidFill>
            <a:srgbClr val="FFC000"/>
          </a:solidFill>
          <a:ln w="19050" cap="flat" cmpd="sng" algn="ctr">
            <a:solidFill>
              <a:srgbClr val="FFDA6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rPr>
              <a:t>Hotfix</a:t>
            </a:r>
          </a:p>
        </p:txBody>
      </p:sp>
      <p:sp>
        <p:nvSpPr>
          <p:cNvPr id="67" name="Rectangle 66">
            <a:extLst>
              <a:ext uri="{FF2B5EF4-FFF2-40B4-BE49-F238E27FC236}">
                <a16:creationId xmlns:a16="http://schemas.microsoft.com/office/drawing/2014/main" id="{7CF3312E-B99F-BC56-5A3F-F568BD3AE9B5}"/>
              </a:ext>
            </a:extLst>
          </p:cNvPr>
          <p:cNvSpPr/>
          <p:nvPr/>
        </p:nvSpPr>
        <p:spPr>
          <a:xfrm>
            <a:off x="593630" y="3717242"/>
            <a:ext cx="1048900" cy="349633"/>
          </a:xfrm>
          <a:prstGeom prst="rect">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rPr>
              <a:t>Main</a:t>
            </a:r>
            <a:endParaRPr kumimoji="0" lang="en-SI" sz="1300" b="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endParaRPr>
          </a:p>
        </p:txBody>
      </p:sp>
      <p:sp>
        <p:nvSpPr>
          <p:cNvPr id="68" name="Rectangle 67">
            <a:extLst>
              <a:ext uri="{FF2B5EF4-FFF2-40B4-BE49-F238E27FC236}">
                <a16:creationId xmlns:a16="http://schemas.microsoft.com/office/drawing/2014/main" id="{20016700-730F-FCC0-D8EE-968705D7750A}"/>
              </a:ext>
            </a:extLst>
          </p:cNvPr>
          <p:cNvSpPr/>
          <p:nvPr/>
        </p:nvSpPr>
        <p:spPr>
          <a:xfrm>
            <a:off x="593630" y="4397818"/>
            <a:ext cx="1048900" cy="349633"/>
          </a:xfrm>
          <a:prstGeom prst="rect">
            <a:avLst/>
          </a:prstGeom>
          <a:solidFill>
            <a:srgbClr val="9D1D96"/>
          </a:solidFill>
          <a:ln w="12700" cap="flat" cmpd="sng" algn="ctr">
            <a:solidFill>
              <a:srgbClr val="9D1D9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rPr>
              <a:t>Develop</a:t>
            </a:r>
          </a:p>
        </p:txBody>
      </p:sp>
      <p:sp>
        <p:nvSpPr>
          <p:cNvPr id="69" name="Rectangle 68">
            <a:extLst>
              <a:ext uri="{FF2B5EF4-FFF2-40B4-BE49-F238E27FC236}">
                <a16:creationId xmlns:a16="http://schemas.microsoft.com/office/drawing/2014/main" id="{54180D4D-E0C9-4F37-DFE3-6ED401AE8694}"/>
              </a:ext>
            </a:extLst>
          </p:cNvPr>
          <p:cNvSpPr/>
          <p:nvPr/>
        </p:nvSpPr>
        <p:spPr>
          <a:xfrm>
            <a:off x="593630" y="5078393"/>
            <a:ext cx="1048900" cy="349633"/>
          </a:xfrm>
          <a:prstGeom prst="rect">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rPr>
              <a:t>Feature2</a:t>
            </a:r>
          </a:p>
        </p:txBody>
      </p:sp>
      <p:sp>
        <p:nvSpPr>
          <p:cNvPr id="70" name="Rectangle 69">
            <a:extLst>
              <a:ext uri="{FF2B5EF4-FFF2-40B4-BE49-F238E27FC236}">
                <a16:creationId xmlns:a16="http://schemas.microsoft.com/office/drawing/2014/main" id="{62824C60-9D5F-EAC2-61BF-15A7412E33C9}"/>
              </a:ext>
            </a:extLst>
          </p:cNvPr>
          <p:cNvSpPr/>
          <p:nvPr/>
        </p:nvSpPr>
        <p:spPr>
          <a:xfrm>
            <a:off x="593630" y="5758968"/>
            <a:ext cx="1048900" cy="349633"/>
          </a:xfrm>
          <a:prstGeom prst="rect">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dirty="0">
                <a:ln>
                  <a:noFill/>
                </a:ln>
                <a:solidFill>
                  <a:srgbClr val="FFFFFF"/>
                </a:solidFill>
                <a:effectLst/>
                <a:uLnTx/>
                <a:uFillTx/>
                <a:latin typeface="Verdana" panose="020B0604030504040204" pitchFamily="34" charset="0"/>
                <a:ea typeface="Verdana" panose="020B0604030504040204" pitchFamily="34" charset="0"/>
              </a:rPr>
              <a:t>Feature1</a:t>
            </a:r>
          </a:p>
        </p:txBody>
      </p:sp>
      <p:cxnSp>
        <p:nvCxnSpPr>
          <p:cNvPr id="71" name="Straight Connector 70">
            <a:extLst>
              <a:ext uri="{FF2B5EF4-FFF2-40B4-BE49-F238E27FC236}">
                <a16:creationId xmlns:a16="http://schemas.microsoft.com/office/drawing/2014/main" id="{91A5C2F4-7BE1-1313-610B-2CE809BA2994}"/>
              </a:ext>
            </a:extLst>
          </p:cNvPr>
          <p:cNvCxnSpPr>
            <a:cxnSpLocks/>
          </p:cNvCxnSpPr>
          <p:nvPr/>
        </p:nvCxnSpPr>
        <p:spPr>
          <a:xfrm>
            <a:off x="1800481" y="2530907"/>
            <a:ext cx="9238281" cy="0"/>
          </a:xfrm>
          <a:prstGeom prst="line">
            <a:avLst/>
          </a:prstGeom>
          <a:noFill/>
          <a:ln w="25400" cap="flat" cmpd="sng" algn="ctr">
            <a:solidFill>
              <a:srgbClr val="000000">
                <a:lumMod val="50000"/>
                <a:lumOff val="50000"/>
              </a:srgbClr>
            </a:solidFill>
            <a:prstDash val="dashDot"/>
            <a:round/>
            <a:headEnd type="none" w="med" len="med"/>
            <a:tailEnd type="none" w="med" len="med"/>
          </a:ln>
          <a:effectLst/>
        </p:spPr>
      </p:cxnSp>
      <p:cxnSp>
        <p:nvCxnSpPr>
          <p:cNvPr id="72" name="Straight Connector 71">
            <a:extLst>
              <a:ext uri="{FF2B5EF4-FFF2-40B4-BE49-F238E27FC236}">
                <a16:creationId xmlns:a16="http://schemas.microsoft.com/office/drawing/2014/main" id="{AA003C22-4EA4-E7F4-1795-EB1668D25204}"/>
              </a:ext>
            </a:extLst>
          </p:cNvPr>
          <p:cNvCxnSpPr>
            <a:cxnSpLocks/>
          </p:cNvCxnSpPr>
          <p:nvPr/>
        </p:nvCxnSpPr>
        <p:spPr>
          <a:xfrm>
            <a:off x="1806980" y="3211483"/>
            <a:ext cx="9265281" cy="0"/>
          </a:xfrm>
          <a:prstGeom prst="line">
            <a:avLst/>
          </a:prstGeom>
          <a:noFill/>
          <a:ln w="25400" cap="flat" cmpd="sng" algn="ctr">
            <a:solidFill>
              <a:srgbClr val="000000">
                <a:lumMod val="50000"/>
                <a:lumOff val="50000"/>
              </a:srgbClr>
            </a:solidFill>
            <a:prstDash val="dashDot"/>
            <a:round/>
            <a:headEnd type="none" w="med" len="med"/>
            <a:tailEnd type="none" w="med" len="med"/>
          </a:ln>
          <a:effectLst/>
        </p:spPr>
      </p:cxnSp>
      <p:cxnSp>
        <p:nvCxnSpPr>
          <p:cNvPr id="73" name="Straight Connector 72">
            <a:extLst>
              <a:ext uri="{FF2B5EF4-FFF2-40B4-BE49-F238E27FC236}">
                <a16:creationId xmlns:a16="http://schemas.microsoft.com/office/drawing/2014/main" id="{91D49F5C-7673-F97B-9372-0C62857B35F0}"/>
              </a:ext>
            </a:extLst>
          </p:cNvPr>
          <p:cNvCxnSpPr>
            <a:cxnSpLocks/>
          </p:cNvCxnSpPr>
          <p:nvPr/>
        </p:nvCxnSpPr>
        <p:spPr>
          <a:xfrm>
            <a:off x="1831074" y="4572634"/>
            <a:ext cx="9265281" cy="0"/>
          </a:xfrm>
          <a:prstGeom prst="line">
            <a:avLst/>
          </a:prstGeom>
          <a:noFill/>
          <a:ln w="25400" cap="flat" cmpd="sng" algn="ctr">
            <a:solidFill>
              <a:srgbClr val="000000">
                <a:lumMod val="50000"/>
                <a:lumOff val="50000"/>
              </a:srgbClr>
            </a:solidFill>
            <a:prstDash val="dashDot"/>
            <a:round/>
            <a:headEnd type="none" w="med" len="med"/>
            <a:tailEnd type="none" w="med" len="med"/>
          </a:ln>
          <a:effectLst/>
        </p:spPr>
      </p:cxnSp>
      <p:cxnSp>
        <p:nvCxnSpPr>
          <p:cNvPr id="74" name="Straight Connector 73">
            <a:extLst>
              <a:ext uri="{FF2B5EF4-FFF2-40B4-BE49-F238E27FC236}">
                <a16:creationId xmlns:a16="http://schemas.microsoft.com/office/drawing/2014/main" id="{D825E10A-BF52-3BDA-3D6A-D8298F940F31}"/>
              </a:ext>
            </a:extLst>
          </p:cNvPr>
          <p:cNvCxnSpPr>
            <a:cxnSpLocks/>
          </p:cNvCxnSpPr>
          <p:nvPr/>
        </p:nvCxnSpPr>
        <p:spPr>
          <a:xfrm>
            <a:off x="1846565" y="5269149"/>
            <a:ext cx="9265281" cy="0"/>
          </a:xfrm>
          <a:prstGeom prst="line">
            <a:avLst/>
          </a:prstGeom>
          <a:noFill/>
          <a:ln w="25400" cap="flat" cmpd="sng" algn="ctr">
            <a:solidFill>
              <a:srgbClr val="000000">
                <a:lumMod val="50000"/>
                <a:lumOff val="50000"/>
              </a:srgbClr>
            </a:solidFill>
            <a:prstDash val="dashDot"/>
            <a:round/>
            <a:headEnd type="none" w="med" len="med"/>
            <a:tailEnd type="none" w="med" len="med"/>
          </a:ln>
          <a:effectLst/>
        </p:spPr>
      </p:cxnSp>
      <p:cxnSp>
        <p:nvCxnSpPr>
          <p:cNvPr id="75" name="Straight Connector 74">
            <a:extLst>
              <a:ext uri="{FF2B5EF4-FFF2-40B4-BE49-F238E27FC236}">
                <a16:creationId xmlns:a16="http://schemas.microsoft.com/office/drawing/2014/main" id="{C99EC11F-369D-15AF-1BA5-9AA32E4A2081}"/>
              </a:ext>
            </a:extLst>
          </p:cNvPr>
          <p:cNvCxnSpPr>
            <a:cxnSpLocks/>
          </p:cNvCxnSpPr>
          <p:nvPr/>
        </p:nvCxnSpPr>
        <p:spPr>
          <a:xfrm>
            <a:off x="1806980" y="5927700"/>
            <a:ext cx="9265281" cy="0"/>
          </a:xfrm>
          <a:prstGeom prst="line">
            <a:avLst/>
          </a:prstGeom>
          <a:noFill/>
          <a:ln w="25400" cap="flat" cmpd="sng" algn="ctr">
            <a:solidFill>
              <a:srgbClr val="000000">
                <a:lumMod val="50000"/>
                <a:lumOff val="50000"/>
              </a:srgbClr>
            </a:solidFill>
            <a:prstDash val="dashDot"/>
            <a:round/>
            <a:headEnd type="none" w="med" len="med"/>
            <a:tailEnd type="none" w="med" len="med"/>
          </a:ln>
          <a:effectLst/>
        </p:spPr>
      </p:cxnSp>
      <p:sp>
        <p:nvSpPr>
          <p:cNvPr id="76" name="Flowchart: Connector 75">
            <a:extLst>
              <a:ext uri="{FF2B5EF4-FFF2-40B4-BE49-F238E27FC236}">
                <a16:creationId xmlns:a16="http://schemas.microsoft.com/office/drawing/2014/main" id="{5D6B98E9-0E16-2B0B-24FE-6DA04DD1B239}"/>
              </a:ext>
            </a:extLst>
          </p:cNvPr>
          <p:cNvSpPr/>
          <p:nvPr/>
        </p:nvSpPr>
        <p:spPr>
          <a:xfrm>
            <a:off x="2773097" y="4375150"/>
            <a:ext cx="392403" cy="392403"/>
          </a:xfrm>
          <a:prstGeom prst="flowChartConnector">
            <a:avLst/>
          </a:prstGeom>
          <a:solidFill>
            <a:srgbClr val="9D1D96"/>
          </a:solidFill>
          <a:ln w="12700" cap="flat" cmpd="sng" algn="ctr">
            <a:solidFill>
              <a:srgbClr val="9D1D9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sp>
        <p:nvSpPr>
          <p:cNvPr id="77" name="Flowchart: Connector 76">
            <a:extLst>
              <a:ext uri="{FF2B5EF4-FFF2-40B4-BE49-F238E27FC236}">
                <a16:creationId xmlns:a16="http://schemas.microsoft.com/office/drawing/2014/main" id="{03B1C6FE-46F7-7756-1B9B-E4D4D0613FE5}"/>
              </a:ext>
            </a:extLst>
          </p:cNvPr>
          <p:cNvSpPr/>
          <p:nvPr/>
        </p:nvSpPr>
        <p:spPr>
          <a:xfrm>
            <a:off x="1999691" y="3696137"/>
            <a:ext cx="392403" cy="392403"/>
          </a:xfrm>
          <a:prstGeom prst="flowChartConnector">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sp>
        <p:nvSpPr>
          <p:cNvPr id="78" name="Flowchart: Connector 77">
            <a:extLst>
              <a:ext uri="{FF2B5EF4-FFF2-40B4-BE49-F238E27FC236}">
                <a16:creationId xmlns:a16="http://schemas.microsoft.com/office/drawing/2014/main" id="{5F13E508-3B10-9F77-49F2-913BED3F9C86}"/>
              </a:ext>
            </a:extLst>
          </p:cNvPr>
          <p:cNvSpPr/>
          <p:nvPr/>
        </p:nvSpPr>
        <p:spPr>
          <a:xfrm>
            <a:off x="2773097" y="5729767"/>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sp>
        <p:nvSpPr>
          <p:cNvPr id="79" name="Flowchart: Connector 78">
            <a:extLst>
              <a:ext uri="{FF2B5EF4-FFF2-40B4-BE49-F238E27FC236}">
                <a16:creationId xmlns:a16="http://schemas.microsoft.com/office/drawing/2014/main" id="{4BA1C95C-B58E-463F-1314-305818DDBB97}"/>
              </a:ext>
            </a:extLst>
          </p:cNvPr>
          <p:cNvSpPr/>
          <p:nvPr/>
        </p:nvSpPr>
        <p:spPr>
          <a:xfrm>
            <a:off x="5606440" y="5076585"/>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sp>
        <p:nvSpPr>
          <p:cNvPr id="80" name="Flowchart: Connector 79">
            <a:extLst>
              <a:ext uri="{FF2B5EF4-FFF2-40B4-BE49-F238E27FC236}">
                <a16:creationId xmlns:a16="http://schemas.microsoft.com/office/drawing/2014/main" id="{545CC1C7-ED43-1F5E-02F6-3F993F46FC8F}"/>
              </a:ext>
            </a:extLst>
          </p:cNvPr>
          <p:cNvSpPr/>
          <p:nvPr/>
        </p:nvSpPr>
        <p:spPr>
          <a:xfrm>
            <a:off x="6503242" y="5076585"/>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sp>
        <p:nvSpPr>
          <p:cNvPr id="81" name="Flowchart: Connector 80">
            <a:extLst>
              <a:ext uri="{FF2B5EF4-FFF2-40B4-BE49-F238E27FC236}">
                <a16:creationId xmlns:a16="http://schemas.microsoft.com/office/drawing/2014/main" id="{C82F6A9C-463E-03EA-AC26-73C658C5CB78}"/>
              </a:ext>
            </a:extLst>
          </p:cNvPr>
          <p:cNvSpPr/>
          <p:nvPr/>
        </p:nvSpPr>
        <p:spPr>
          <a:xfrm>
            <a:off x="2768964" y="3013998"/>
            <a:ext cx="392403" cy="392403"/>
          </a:xfrm>
          <a:prstGeom prst="flowChartConnector">
            <a:avLst/>
          </a:prstGeom>
          <a:solidFill>
            <a:srgbClr val="FFC000"/>
          </a:solidFill>
          <a:ln w="19050" cap="flat" cmpd="sng" algn="ctr">
            <a:solidFill>
              <a:srgbClr val="FFDA6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sp>
        <p:nvSpPr>
          <p:cNvPr id="82" name="Flowchart: Connector 81">
            <a:extLst>
              <a:ext uri="{FF2B5EF4-FFF2-40B4-BE49-F238E27FC236}">
                <a16:creationId xmlns:a16="http://schemas.microsoft.com/office/drawing/2014/main" id="{3BCEC90D-0257-E44D-263C-663D0E0A0D34}"/>
              </a:ext>
            </a:extLst>
          </p:cNvPr>
          <p:cNvSpPr/>
          <p:nvPr/>
        </p:nvSpPr>
        <p:spPr>
          <a:xfrm>
            <a:off x="8260970" y="2335133"/>
            <a:ext cx="392403" cy="392403"/>
          </a:xfrm>
          <a:prstGeom prst="flowChartConnector">
            <a:avLst/>
          </a:prstGeom>
          <a:solidFill>
            <a:srgbClr val="338788"/>
          </a:solidFill>
          <a:ln w="12700" cap="flat" cmpd="sng" algn="ctr">
            <a:solidFill>
              <a:srgbClr val="5BC1C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sp>
        <p:nvSpPr>
          <p:cNvPr id="83" name="Flowchart: Connector 82">
            <a:extLst>
              <a:ext uri="{FF2B5EF4-FFF2-40B4-BE49-F238E27FC236}">
                <a16:creationId xmlns:a16="http://schemas.microsoft.com/office/drawing/2014/main" id="{EF7E0A80-A363-0C8D-0463-38C6DF7CA860}"/>
              </a:ext>
            </a:extLst>
          </p:cNvPr>
          <p:cNvSpPr/>
          <p:nvPr/>
        </p:nvSpPr>
        <p:spPr>
          <a:xfrm>
            <a:off x="8941209" y="2334659"/>
            <a:ext cx="392403" cy="392403"/>
          </a:xfrm>
          <a:prstGeom prst="flowChartConnector">
            <a:avLst/>
          </a:prstGeom>
          <a:solidFill>
            <a:srgbClr val="338788"/>
          </a:solidFill>
          <a:ln w="12700" cap="flat" cmpd="sng" algn="ctr">
            <a:solidFill>
              <a:srgbClr val="5BC1C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cxnSp>
        <p:nvCxnSpPr>
          <p:cNvPr id="84" name="Connector: Curved 83">
            <a:extLst>
              <a:ext uri="{FF2B5EF4-FFF2-40B4-BE49-F238E27FC236}">
                <a16:creationId xmlns:a16="http://schemas.microsoft.com/office/drawing/2014/main" id="{9EBC54EA-3BC6-56D2-3B80-D4FCAFEE5E83}"/>
              </a:ext>
            </a:extLst>
          </p:cNvPr>
          <p:cNvCxnSpPr>
            <a:stCxn id="77" idx="6"/>
            <a:endCxn id="76" idx="2"/>
          </p:cNvCxnSpPr>
          <p:nvPr/>
        </p:nvCxnSpPr>
        <p:spPr>
          <a:xfrm>
            <a:off x="2392094" y="3892338"/>
            <a:ext cx="381003" cy="679013"/>
          </a:xfrm>
          <a:prstGeom prst="curvedConnector3">
            <a:avLst>
              <a:gd name="adj1" fmla="val 50000"/>
            </a:avLst>
          </a:prstGeom>
          <a:noFill/>
          <a:ln w="25400" cap="flat" cmpd="sng" algn="ctr">
            <a:solidFill>
              <a:srgbClr val="000000"/>
            </a:solidFill>
            <a:prstDash val="solid"/>
            <a:miter lim="800000"/>
            <a:tailEnd type="triangle"/>
          </a:ln>
          <a:effectLst/>
        </p:spPr>
      </p:cxnSp>
      <p:cxnSp>
        <p:nvCxnSpPr>
          <p:cNvPr id="85" name="Connector: Curved 84">
            <a:extLst>
              <a:ext uri="{FF2B5EF4-FFF2-40B4-BE49-F238E27FC236}">
                <a16:creationId xmlns:a16="http://schemas.microsoft.com/office/drawing/2014/main" id="{F2E45156-88D3-7BB2-9ED1-0D42FDA656CF}"/>
              </a:ext>
            </a:extLst>
          </p:cNvPr>
          <p:cNvCxnSpPr>
            <a:cxnSpLocks/>
            <a:stCxn id="77" idx="6"/>
            <a:endCxn id="81" idx="2"/>
          </p:cNvCxnSpPr>
          <p:nvPr/>
        </p:nvCxnSpPr>
        <p:spPr>
          <a:xfrm flipV="1">
            <a:off x="2392094" y="3210200"/>
            <a:ext cx="376870" cy="682139"/>
          </a:xfrm>
          <a:prstGeom prst="curvedConnector3">
            <a:avLst>
              <a:gd name="adj1" fmla="val 50000"/>
            </a:avLst>
          </a:prstGeom>
          <a:noFill/>
          <a:ln w="25400" cap="flat" cmpd="sng" algn="ctr">
            <a:solidFill>
              <a:srgbClr val="000000"/>
            </a:solidFill>
            <a:prstDash val="solid"/>
            <a:miter lim="800000"/>
            <a:tailEnd type="triangle"/>
          </a:ln>
          <a:effectLst/>
        </p:spPr>
      </p:cxnSp>
      <p:sp>
        <p:nvSpPr>
          <p:cNvPr id="86" name="Flowchart: Connector 85">
            <a:extLst>
              <a:ext uri="{FF2B5EF4-FFF2-40B4-BE49-F238E27FC236}">
                <a16:creationId xmlns:a16="http://schemas.microsoft.com/office/drawing/2014/main" id="{2E3C9F20-2074-6B64-F5F1-B7A932FC95A6}"/>
              </a:ext>
            </a:extLst>
          </p:cNvPr>
          <p:cNvSpPr/>
          <p:nvPr/>
        </p:nvSpPr>
        <p:spPr>
          <a:xfrm>
            <a:off x="4708604" y="4375150"/>
            <a:ext cx="392403" cy="392403"/>
          </a:xfrm>
          <a:prstGeom prst="flowChartConnector">
            <a:avLst/>
          </a:prstGeom>
          <a:solidFill>
            <a:srgbClr val="9D1D96"/>
          </a:solidFill>
          <a:ln w="12700" cap="flat" cmpd="sng" algn="ctr">
            <a:solidFill>
              <a:srgbClr val="9D1D9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cxnSp>
        <p:nvCxnSpPr>
          <p:cNvPr id="87" name="Straight Arrow Connector 86">
            <a:extLst>
              <a:ext uri="{FF2B5EF4-FFF2-40B4-BE49-F238E27FC236}">
                <a16:creationId xmlns:a16="http://schemas.microsoft.com/office/drawing/2014/main" id="{51097407-B138-1E10-92C4-359FB9729150}"/>
              </a:ext>
            </a:extLst>
          </p:cNvPr>
          <p:cNvCxnSpPr>
            <a:cxnSpLocks/>
            <a:stCxn id="76" idx="6"/>
            <a:endCxn id="86" idx="2"/>
          </p:cNvCxnSpPr>
          <p:nvPr/>
        </p:nvCxnSpPr>
        <p:spPr>
          <a:xfrm>
            <a:off x="3165500" y="4571351"/>
            <a:ext cx="1543103" cy="0"/>
          </a:xfrm>
          <a:prstGeom prst="straightConnector1">
            <a:avLst/>
          </a:prstGeom>
          <a:noFill/>
          <a:ln w="25400" cap="flat" cmpd="sng" algn="ctr">
            <a:solidFill>
              <a:srgbClr val="000000"/>
            </a:solidFill>
            <a:prstDash val="solid"/>
            <a:miter lim="800000"/>
            <a:tailEnd type="triangle"/>
          </a:ln>
          <a:effectLst/>
        </p:spPr>
      </p:cxnSp>
      <p:cxnSp>
        <p:nvCxnSpPr>
          <p:cNvPr id="88" name="Straight Arrow Connector 87">
            <a:extLst>
              <a:ext uri="{FF2B5EF4-FFF2-40B4-BE49-F238E27FC236}">
                <a16:creationId xmlns:a16="http://schemas.microsoft.com/office/drawing/2014/main" id="{F1F391EC-67CD-C7BF-84A1-35F9D2E79FE6}"/>
              </a:ext>
            </a:extLst>
          </p:cNvPr>
          <p:cNvCxnSpPr>
            <a:cxnSpLocks/>
            <a:stCxn id="76" idx="4"/>
            <a:endCxn id="78" idx="0"/>
          </p:cNvCxnSpPr>
          <p:nvPr/>
        </p:nvCxnSpPr>
        <p:spPr>
          <a:xfrm>
            <a:off x="2969299" y="4767553"/>
            <a:ext cx="0" cy="962214"/>
          </a:xfrm>
          <a:prstGeom prst="straightConnector1">
            <a:avLst/>
          </a:prstGeom>
          <a:noFill/>
          <a:ln w="25400" cap="flat" cmpd="sng" algn="ctr">
            <a:solidFill>
              <a:srgbClr val="000000"/>
            </a:solidFill>
            <a:prstDash val="solid"/>
            <a:miter lim="800000"/>
            <a:tailEnd type="triangle"/>
          </a:ln>
          <a:effectLst/>
        </p:spPr>
      </p:cxnSp>
      <p:sp>
        <p:nvSpPr>
          <p:cNvPr id="89" name="Flowchart: Connector 88">
            <a:extLst>
              <a:ext uri="{FF2B5EF4-FFF2-40B4-BE49-F238E27FC236}">
                <a16:creationId xmlns:a16="http://schemas.microsoft.com/office/drawing/2014/main" id="{D180F1EF-DF84-8868-7949-51E8C9D85896}"/>
              </a:ext>
            </a:extLst>
          </p:cNvPr>
          <p:cNvSpPr/>
          <p:nvPr/>
        </p:nvSpPr>
        <p:spPr>
          <a:xfrm>
            <a:off x="3412800" y="3014003"/>
            <a:ext cx="392403" cy="392403"/>
          </a:xfrm>
          <a:prstGeom prst="flowChartConnector">
            <a:avLst/>
          </a:prstGeom>
          <a:solidFill>
            <a:srgbClr val="FFC000"/>
          </a:solidFill>
          <a:ln w="19050" cap="flat" cmpd="sng" algn="ctr">
            <a:solidFill>
              <a:srgbClr val="FFDA6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cxnSp>
        <p:nvCxnSpPr>
          <p:cNvPr id="90" name="Straight Arrow Connector 89">
            <a:extLst>
              <a:ext uri="{FF2B5EF4-FFF2-40B4-BE49-F238E27FC236}">
                <a16:creationId xmlns:a16="http://schemas.microsoft.com/office/drawing/2014/main" id="{5F19A3AE-2284-C422-C367-6FE1444DB299}"/>
              </a:ext>
            </a:extLst>
          </p:cNvPr>
          <p:cNvCxnSpPr>
            <a:cxnSpLocks/>
            <a:stCxn id="81" idx="6"/>
            <a:endCxn id="89" idx="2"/>
          </p:cNvCxnSpPr>
          <p:nvPr/>
        </p:nvCxnSpPr>
        <p:spPr>
          <a:xfrm>
            <a:off x="3161367" y="3210200"/>
            <a:ext cx="251433" cy="5"/>
          </a:xfrm>
          <a:prstGeom prst="straightConnector1">
            <a:avLst/>
          </a:prstGeom>
          <a:noFill/>
          <a:ln w="25400" cap="flat" cmpd="sng" algn="ctr">
            <a:solidFill>
              <a:srgbClr val="000000"/>
            </a:solidFill>
            <a:prstDash val="solid"/>
            <a:miter lim="800000"/>
            <a:tailEnd type="triangle"/>
          </a:ln>
          <a:effectLst/>
        </p:spPr>
      </p:cxnSp>
      <p:cxnSp>
        <p:nvCxnSpPr>
          <p:cNvPr id="91" name="Connector: Curved 90">
            <a:extLst>
              <a:ext uri="{FF2B5EF4-FFF2-40B4-BE49-F238E27FC236}">
                <a16:creationId xmlns:a16="http://schemas.microsoft.com/office/drawing/2014/main" id="{B924BD3E-D22D-A716-672D-617C7ADEBD36}"/>
              </a:ext>
            </a:extLst>
          </p:cNvPr>
          <p:cNvCxnSpPr>
            <a:cxnSpLocks/>
            <a:stCxn id="89" idx="6"/>
            <a:endCxn id="92" idx="2"/>
          </p:cNvCxnSpPr>
          <p:nvPr/>
        </p:nvCxnSpPr>
        <p:spPr>
          <a:xfrm>
            <a:off x="3805203" y="3210205"/>
            <a:ext cx="308794" cy="682134"/>
          </a:xfrm>
          <a:prstGeom prst="curvedConnector3">
            <a:avLst>
              <a:gd name="adj1" fmla="val 50000"/>
            </a:avLst>
          </a:prstGeom>
          <a:noFill/>
          <a:ln w="25400" cap="flat" cmpd="sng" algn="ctr">
            <a:solidFill>
              <a:srgbClr val="000000"/>
            </a:solidFill>
            <a:prstDash val="solid"/>
            <a:miter lim="800000"/>
            <a:tailEnd type="triangle"/>
          </a:ln>
          <a:effectLst/>
        </p:spPr>
      </p:cxnSp>
      <p:sp>
        <p:nvSpPr>
          <p:cNvPr id="92" name="Flowchart: Connector 91">
            <a:extLst>
              <a:ext uri="{FF2B5EF4-FFF2-40B4-BE49-F238E27FC236}">
                <a16:creationId xmlns:a16="http://schemas.microsoft.com/office/drawing/2014/main" id="{8643EBCA-2097-5EAE-8904-6360CC4D6DC4}"/>
              </a:ext>
            </a:extLst>
          </p:cNvPr>
          <p:cNvSpPr/>
          <p:nvPr/>
        </p:nvSpPr>
        <p:spPr>
          <a:xfrm>
            <a:off x="4113997" y="3696137"/>
            <a:ext cx="392403" cy="392403"/>
          </a:xfrm>
          <a:prstGeom prst="flowChartConnector">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cxnSp>
        <p:nvCxnSpPr>
          <p:cNvPr id="93" name="Straight Arrow Connector 92">
            <a:extLst>
              <a:ext uri="{FF2B5EF4-FFF2-40B4-BE49-F238E27FC236}">
                <a16:creationId xmlns:a16="http://schemas.microsoft.com/office/drawing/2014/main" id="{78C80A7E-B135-D8A2-93AF-437DA2AF33EE}"/>
              </a:ext>
            </a:extLst>
          </p:cNvPr>
          <p:cNvCxnSpPr>
            <a:cxnSpLocks/>
            <a:stCxn id="77" idx="6"/>
            <a:endCxn id="92" idx="2"/>
          </p:cNvCxnSpPr>
          <p:nvPr/>
        </p:nvCxnSpPr>
        <p:spPr>
          <a:xfrm>
            <a:off x="2392094" y="3892338"/>
            <a:ext cx="1721903" cy="0"/>
          </a:xfrm>
          <a:prstGeom prst="straightConnector1">
            <a:avLst/>
          </a:prstGeom>
          <a:noFill/>
          <a:ln w="25400" cap="flat" cmpd="sng" algn="ctr">
            <a:solidFill>
              <a:srgbClr val="000000"/>
            </a:solidFill>
            <a:prstDash val="solid"/>
            <a:miter lim="800000"/>
            <a:tailEnd type="triangle"/>
          </a:ln>
          <a:effectLst/>
        </p:spPr>
      </p:cxnSp>
      <p:cxnSp>
        <p:nvCxnSpPr>
          <p:cNvPr id="94" name="Connector: Curved 93">
            <a:extLst>
              <a:ext uri="{FF2B5EF4-FFF2-40B4-BE49-F238E27FC236}">
                <a16:creationId xmlns:a16="http://schemas.microsoft.com/office/drawing/2014/main" id="{E8533749-E217-79D3-567B-6D6CE5FB9B52}"/>
              </a:ext>
            </a:extLst>
          </p:cNvPr>
          <p:cNvCxnSpPr>
            <a:cxnSpLocks/>
            <a:stCxn id="95" idx="6"/>
            <a:endCxn id="82" idx="2"/>
          </p:cNvCxnSpPr>
          <p:nvPr/>
        </p:nvCxnSpPr>
        <p:spPr>
          <a:xfrm flipV="1">
            <a:off x="7704168" y="2531335"/>
            <a:ext cx="556802" cy="2040019"/>
          </a:xfrm>
          <a:prstGeom prst="curvedConnector3">
            <a:avLst>
              <a:gd name="adj1" fmla="val 50000"/>
            </a:avLst>
          </a:prstGeom>
          <a:noFill/>
          <a:ln w="25400" cap="flat" cmpd="sng" algn="ctr">
            <a:solidFill>
              <a:srgbClr val="000000"/>
            </a:solidFill>
            <a:prstDash val="solid"/>
            <a:miter lim="800000"/>
            <a:tailEnd type="triangle"/>
          </a:ln>
          <a:effectLst/>
        </p:spPr>
      </p:cxnSp>
      <p:sp>
        <p:nvSpPr>
          <p:cNvPr id="95" name="Flowchart: Connector 94">
            <a:extLst>
              <a:ext uri="{FF2B5EF4-FFF2-40B4-BE49-F238E27FC236}">
                <a16:creationId xmlns:a16="http://schemas.microsoft.com/office/drawing/2014/main" id="{DC114E0F-4E8E-F46C-852C-3B49A7D3A3F6}"/>
              </a:ext>
            </a:extLst>
          </p:cNvPr>
          <p:cNvSpPr/>
          <p:nvPr/>
        </p:nvSpPr>
        <p:spPr>
          <a:xfrm>
            <a:off x="7311765" y="4375152"/>
            <a:ext cx="392403" cy="392403"/>
          </a:xfrm>
          <a:prstGeom prst="flowChartConnector">
            <a:avLst/>
          </a:prstGeom>
          <a:solidFill>
            <a:srgbClr val="9D1D96"/>
          </a:solidFill>
          <a:ln w="12700" cap="flat" cmpd="sng" algn="ctr">
            <a:solidFill>
              <a:srgbClr val="9D1D9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cxnSp>
        <p:nvCxnSpPr>
          <p:cNvPr id="96" name="Connector: Curved 95">
            <a:extLst>
              <a:ext uri="{FF2B5EF4-FFF2-40B4-BE49-F238E27FC236}">
                <a16:creationId xmlns:a16="http://schemas.microsoft.com/office/drawing/2014/main" id="{40E2B4C5-333B-31D3-CCBC-C620599D81A6}"/>
              </a:ext>
            </a:extLst>
          </p:cNvPr>
          <p:cNvCxnSpPr>
            <a:cxnSpLocks/>
            <a:stCxn id="86" idx="6"/>
            <a:endCxn id="79" idx="2"/>
          </p:cNvCxnSpPr>
          <p:nvPr/>
        </p:nvCxnSpPr>
        <p:spPr>
          <a:xfrm>
            <a:off x="5101007" y="4571351"/>
            <a:ext cx="505434" cy="701435"/>
          </a:xfrm>
          <a:prstGeom prst="curvedConnector3">
            <a:avLst>
              <a:gd name="adj1" fmla="val 50000"/>
            </a:avLst>
          </a:prstGeom>
          <a:noFill/>
          <a:ln w="25400" cap="flat" cmpd="sng" algn="ctr">
            <a:solidFill>
              <a:srgbClr val="000000"/>
            </a:solidFill>
            <a:prstDash val="solid"/>
            <a:miter lim="800000"/>
            <a:tailEnd type="triangle"/>
          </a:ln>
          <a:effectLst/>
        </p:spPr>
      </p:cxnSp>
      <p:cxnSp>
        <p:nvCxnSpPr>
          <p:cNvPr id="97" name="Straight Arrow Connector 96">
            <a:extLst>
              <a:ext uri="{FF2B5EF4-FFF2-40B4-BE49-F238E27FC236}">
                <a16:creationId xmlns:a16="http://schemas.microsoft.com/office/drawing/2014/main" id="{89937266-6F54-2249-20F7-28C631063B13}"/>
              </a:ext>
            </a:extLst>
          </p:cNvPr>
          <p:cNvCxnSpPr>
            <a:cxnSpLocks/>
            <a:stCxn id="79" idx="6"/>
            <a:endCxn id="80" idx="2"/>
          </p:cNvCxnSpPr>
          <p:nvPr/>
        </p:nvCxnSpPr>
        <p:spPr>
          <a:xfrm>
            <a:off x="5998843" y="5272786"/>
            <a:ext cx="504398" cy="0"/>
          </a:xfrm>
          <a:prstGeom prst="straightConnector1">
            <a:avLst/>
          </a:prstGeom>
          <a:noFill/>
          <a:ln w="25400" cap="flat" cmpd="sng" algn="ctr">
            <a:solidFill>
              <a:srgbClr val="000000"/>
            </a:solidFill>
            <a:prstDash val="solid"/>
            <a:miter lim="800000"/>
            <a:tailEnd type="triangle"/>
          </a:ln>
          <a:effectLst/>
        </p:spPr>
      </p:cxnSp>
      <p:cxnSp>
        <p:nvCxnSpPr>
          <p:cNvPr id="98" name="Connector: Curved 97">
            <a:extLst>
              <a:ext uri="{FF2B5EF4-FFF2-40B4-BE49-F238E27FC236}">
                <a16:creationId xmlns:a16="http://schemas.microsoft.com/office/drawing/2014/main" id="{C3B80F5C-1219-EE34-062C-EC9F36BB669B}"/>
              </a:ext>
            </a:extLst>
          </p:cNvPr>
          <p:cNvCxnSpPr>
            <a:cxnSpLocks/>
            <a:stCxn id="80" idx="6"/>
            <a:endCxn id="95" idx="2"/>
          </p:cNvCxnSpPr>
          <p:nvPr/>
        </p:nvCxnSpPr>
        <p:spPr>
          <a:xfrm flipV="1">
            <a:off x="6895645" y="4571353"/>
            <a:ext cx="416120" cy="701433"/>
          </a:xfrm>
          <a:prstGeom prst="curvedConnector3">
            <a:avLst>
              <a:gd name="adj1" fmla="val 50000"/>
            </a:avLst>
          </a:prstGeom>
          <a:noFill/>
          <a:ln w="25400" cap="flat" cmpd="sng" algn="ctr">
            <a:solidFill>
              <a:srgbClr val="000000"/>
            </a:solidFill>
            <a:prstDash val="solid"/>
            <a:miter lim="800000"/>
            <a:tailEnd type="triangle"/>
          </a:ln>
          <a:effectLst/>
        </p:spPr>
      </p:cxnSp>
      <p:sp>
        <p:nvSpPr>
          <p:cNvPr id="99" name="Flowchart: Connector 98">
            <a:extLst>
              <a:ext uri="{FF2B5EF4-FFF2-40B4-BE49-F238E27FC236}">
                <a16:creationId xmlns:a16="http://schemas.microsoft.com/office/drawing/2014/main" id="{B1D71966-2029-5E7D-AC29-698597DA7FCE}"/>
              </a:ext>
            </a:extLst>
          </p:cNvPr>
          <p:cNvSpPr/>
          <p:nvPr/>
        </p:nvSpPr>
        <p:spPr>
          <a:xfrm>
            <a:off x="10574040" y="4375152"/>
            <a:ext cx="392403" cy="392403"/>
          </a:xfrm>
          <a:prstGeom prst="flowChartConnector">
            <a:avLst/>
          </a:prstGeom>
          <a:solidFill>
            <a:srgbClr val="9D1D96"/>
          </a:solidFill>
          <a:ln w="12700" cap="flat" cmpd="sng" algn="ctr">
            <a:solidFill>
              <a:srgbClr val="9D1D9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cxnSp>
        <p:nvCxnSpPr>
          <p:cNvPr id="100" name="Connector: Curved 99">
            <a:extLst>
              <a:ext uri="{FF2B5EF4-FFF2-40B4-BE49-F238E27FC236}">
                <a16:creationId xmlns:a16="http://schemas.microsoft.com/office/drawing/2014/main" id="{A4CB8658-83E9-DFA6-1F35-49282513C9A9}"/>
              </a:ext>
            </a:extLst>
          </p:cNvPr>
          <p:cNvCxnSpPr>
            <a:cxnSpLocks/>
            <a:stCxn id="83" idx="6"/>
            <a:endCxn id="101" idx="2"/>
          </p:cNvCxnSpPr>
          <p:nvPr/>
        </p:nvCxnSpPr>
        <p:spPr>
          <a:xfrm>
            <a:off x="9333612" y="2530861"/>
            <a:ext cx="470058" cy="1361478"/>
          </a:xfrm>
          <a:prstGeom prst="curvedConnector3">
            <a:avLst>
              <a:gd name="adj1" fmla="val 50000"/>
            </a:avLst>
          </a:prstGeom>
          <a:noFill/>
          <a:ln w="25400" cap="flat" cmpd="sng" algn="ctr">
            <a:solidFill>
              <a:srgbClr val="000000"/>
            </a:solidFill>
            <a:prstDash val="solid"/>
            <a:miter lim="800000"/>
            <a:tailEnd type="triangle"/>
          </a:ln>
          <a:effectLst/>
        </p:spPr>
      </p:cxnSp>
      <p:sp>
        <p:nvSpPr>
          <p:cNvPr id="101" name="Flowchart: Connector 100">
            <a:extLst>
              <a:ext uri="{FF2B5EF4-FFF2-40B4-BE49-F238E27FC236}">
                <a16:creationId xmlns:a16="http://schemas.microsoft.com/office/drawing/2014/main" id="{F9C0DBCD-F4A6-272B-71B9-0FE294EF80C3}"/>
              </a:ext>
            </a:extLst>
          </p:cNvPr>
          <p:cNvSpPr/>
          <p:nvPr/>
        </p:nvSpPr>
        <p:spPr>
          <a:xfrm>
            <a:off x="9803670" y="3696137"/>
            <a:ext cx="392403" cy="392403"/>
          </a:xfrm>
          <a:prstGeom prst="flowChartConnector">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cxnSp>
        <p:nvCxnSpPr>
          <p:cNvPr id="102" name="Straight Arrow Connector 101">
            <a:extLst>
              <a:ext uri="{FF2B5EF4-FFF2-40B4-BE49-F238E27FC236}">
                <a16:creationId xmlns:a16="http://schemas.microsoft.com/office/drawing/2014/main" id="{C117FFC2-3D71-3705-0D6B-A0CE69145A1B}"/>
              </a:ext>
            </a:extLst>
          </p:cNvPr>
          <p:cNvCxnSpPr>
            <a:cxnSpLocks/>
            <a:stCxn id="82" idx="6"/>
            <a:endCxn id="83" idx="2"/>
          </p:cNvCxnSpPr>
          <p:nvPr/>
        </p:nvCxnSpPr>
        <p:spPr>
          <a:xfrm flipV="1">
            <a:off x="8653373" y="2530861"/>
            <a:ext cx="287836" cy="474"/>
          </a:xfrm>
          <a:prstGeom prst="straightConnector1">
            <a:avLst/>
          </a:prstGeom>
          <a:noFill/>
          <a:ln w="25400" cap="flat" cmpd="sng" algn="ctr">
            <a:solidFill>
              <a:srgbClr val="000000"/>
            </a:solidFill>
            <a:prstDash val="solid"/>
            <a:miter lim="800000"/>
            <a:tailEnd type="triangle"/>
          </a:ln>
          <a:effectLst/>
        </p:spPr>
      </p:cxnSp>
      <p:cxnSp>
        <p:nvCxnSpPr>
          <p:cNvPr id="103" name="Straight Arrow Connector 102">
            <a:extLst>
              <a:ext uri="{FF2B5EF4-FFF2-40B4-BE49-F238E27FC236}">
                <a16:creationId xmlns:a16="http://schemas.microsoft.com/office/drawing/2014/main" id="{1520FDD1-27A0-6FD5-A236-7F06E13040F4}"/>
              </a:ext>
            </a:extLst>
          </p:cNvPr>
          <p:cNvCxnSpPr>
            <a:cxnSpLocks/>
            <a:stCxn id="86" idx="6"/>
            <a:endCxn id="95" idx="2"/>
          </p:cNvCxnSpPr>
          <p:nvPr/>
        </p:nvCxnSpPr>
        <p:spPr>
          <a:xfrm>
            <a:off x="5101007" y="4571351"/>
            <a:ext cx="2210758" cy="2"/>
          </a:xfrm>
          <a:prstGeom prst="straightConnector1">
            <a:avLst/>
          </a:prstGeom>
          <a:noFill/>
          <a:ln w="25400" cap="flat" cmpd="sng" algn="ctr">
            <a:solidFill>
              <a:srgbClr val="000000"/>
            </a:solidFill>
            <a:prstDash val="solid"/>
            <a:miter lim="800000"/>
            <a:tailEnd type="triangle"/>
          </a:ln>
          <a:effectLst/>
        </p:spPr>
      </p:cxnSp>
      <p:cxnSp>
        <p:nvCxnSpPr>
          <p:cNvPr id="104" name="Straight Arrow Connector 103">
            <a:extLst>
              <a:ext uri="{FF2B5EF4-FFF2-40B4-BE49-F238E27FC236}">
                <a16:creationId xmlns:a16="http://schemas.microsoft.com/office/drawing/2014/main" id="{031A6610-D2B3-F12D-145E-5BD6495BF618}"/>
              </a:ext>
            </a:extLst>
          </p:cNvPr>
          <p:cNvCxnSpPr>
            <a:cxnSpLocks/>
            <a:stCxn id="95" idx="6"/>
            <a:endCxn id="99" idx="2"/>
          </p:cNvCxnSpPr>
          <p:nvPr/>
        </p:nvCxnSpPr>
        <p:spPr>
          <a:xfrm>
            <a:off x="7704168" y="4571353"/>
            <a:ext cx="2869872" cy="0"/>
          </a:xfrm>
          <a:prstGeom prst="straightConnector1">
            <a:avLst/>
          </a:prstGeom>
          <a:noFill/>
          <a:ln w="25400" cap="flat" cmpd="sng" algn="ctr">
            <a:solidFill>
              <a:srgbClr val="000000"/>
            </a:solidFill>
            <a:prstDash val="solid"/>
            <a:miter lim="800000"/>
            <a:tailEnd type="triangle"/>
          </a:ln>
          <a:effectLst/>
        </p:spPr>
      </p:cxnSp>
      <p:cxnSp>
        <p:nvCxnSpPr>
          <p:cNvPr id="105" name="Straight Arrow Connector 104">
            <a:extLst>
              <a:ext uri="{FF2B5EF4-FFF2-40B4-BE49-F238E27FC236}">
                <a16:creationId xmlns:a16="http://schemas.microsoft.com/office/drawing/2014/main" id="{86191FEF-2113-EFF9-F232-1FFADBD461E6}"/>
              </a:ext>
            </a:extLst>
          </p:cNvPr>
          <p:cNvCxnSpPr>
            <a:cxnSpLocks/>
            <a:stCxn id="92" idx="6"/>
            <a:endCxn id="101" idx="2"/>
          </p:cNvCxnSpPr>
          <p:nvPr/>
        </p:nvCxnSpPr>
        <p:spPr>
          <a:xfrm>
            <a:off x="4506400" y="3892338"/>
            <a:ext cx="5297270" cy="0"/>
          </a:xfrm>
          <a:prstGeom prst="straightConnector1">
            <a:avLst/>
          </a:prstGeom>
          <a:noFill/>
          <a:ln w="25400" cap="flat" cmpd="sng" algn="ctr">
            <a:solidFill>
              <a:srgbClr val="000000"/>
            </a:solidFill>
            <a:prstDash val="solid"/>
            <a:miter lim="800000"/>
            <a:tailEnd type="triangle"/>
          </a:ln>
          <a:effectLst/>
        </p:spPr>
      </p:cxnSp>
      <p:cxnSp>
        <p:nvCxnSpPr>
          <p:cNvPr id="106" name="Connector: Curved 105">
            <a:extLst>
              <a:ext uri="{FF2B5EF4-FFF2-40B4-BE49-F238E27FC236}">
                <a16:creationId xmlns:a16="http://schemas.microsoft.com/office/drawing/2014/main" id="{7A06B817-7070-24E2-5BBA-AF144673201B}"/>
              </a:ext>
            </a:extLst>
          </p:cNvPr>
          <p:cNvCxnSpPr>
            <a:cxnSpLocks/>
            <a:stCxn id="101" idx="6"/>
            <a:endCxn id="99" idx="2"/>
          </p:cNvCxnSpPr>
          <p:nvPr/>
        </p:nvCxnSpPr>
        <p:spPr>
          <a:xfrm>
            <a:off x="10196073" y="3892338"/>
            <a:ext cx="377967" cy="679015"/>
          </a:xfrm>
          <a:prstGeom prst="curvedConnector3">
            <a:avLst>
              <a:gd name="adj1" fmla="val 50000"/>
            </a:avLst>
          </a:prstGeom>
          <a:noFill/>
          <a:ln w="25400" cap="flat" cmpd="sng" algn="ctr">
            <a:solidFill>
              <a:srgbClr val="000000"/>
            </a:solidFill>
            <a:prstDash val="solid"/>
            <a:miter lim="800000"/>
            <a:tailEnd type="triangle"/>
          </a:ln>
          <a:effectLst/>
        </p:spPr>
      </p:cxnSp>
      <p:sp>
        <p:nvSpPr>
          <p:cNvPr id="107" name="Flowchart: Connector 106">
            <a:extLst>
              <a:ext uri="{FF2B5EF4-FFF2-40B4-BE49-F238E27FC236}">
                <a16:creationId xmlns:a16="http://schemas.microsoft.com/office/drawing/2014/main" id="{64476484-0B72-C584-C099-8646C7F0BCE6}"/>
              </a:ext>
            </a:extLst>
          </p:cNvPr>
          <p:cNvSpPr/>
          <p:nvPr/>
        </p:nvSpPr>
        <p:spPr>
          <a:xfrm>
            <a:off x="4739584" y="5729767"/>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cxnSp>
        <p:nvCxnSpPr>
          <p:cNvPr id="108" name="Straight Arrow Connector 107">
            <a:extLst>
              <a:ext uri="{FF2B5EF4-FFF2-40B4-BE49-F238E27FC236}">
                <a16:creationId xmlns:a16="http://schemas.microsoft.com/office/drawing/2014/main" id="{C905837D-AEC2-AD53-FD32-7EE38F80C7D4}"/>
              </a:ext>
            </a:extLst>
          </p:cNvPr>
          <p:cNvCxnSpPr>
            <a:cxnSpLocks/>
            <a:stCxn id="78" idx="6"/>
            <a:endCxn id="107" idx="2"/>
          </p:cNvCxnSpPr>
          <p:nvPr/>
        </p:nvCxnSpPr>
        <p:spPr>
          <a:xfrm>
            <a:off x="3165500" y="5925969"/>
            <a:ext cx="1574084" cy="0"/>
          </a:xfrm>
          <a:prstGeom prst="straightConnector1">
            <a:avLst/>
          </a:prstGeom>
          <a:noFill/>
          <a:ln w="25400" cap="flat" cmpd="sng" algn="ctr">
            <a:solidFill>
              <a:srgbClr val="000000"/>
            </a:solidFill>
            <a:prstDash val="solid"/>
            <a:miter lim="800000"/>
            <a:tailEnd type="triangle"/>
          </a:ln>
          <a:effectLst/>
        </p:spPr>
      </p:cxnSp>
      <p:sp>
        <p:nvSpPr>
          <p:cNvPr id="109" name="Flowchart: Connector 108">
            <a:extLst>
              <a:ext uri="{FF2B5EF4-FFF2-40B4-BE49-F238E27FC236}">
                <a16:creationId xmlns:a16="http://schemas.microsoft.com/office/drawing/2014/main" id="{E7B2799D-D992-22AA-7A05-572612EFC5FD}"/>
              </a:ext>
            </a:extLst>
          </p:cNvPr>
          <p:cNvSpPr/>
          <p:nvPr/>
        </p:nvSpPr>
        <p:spPr>
          <a:xfrm>
            <a:off x="8314605" y="5730850"/>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cxnSp>
        <p:nvCxnSpPr>
          <p:cNvPr id="110" name="Straight Arrow Connector 109">
            <a:extLst>
              <a:ext uri="{FF2B5EF4-FFF2-40B4-BE49-F238E27FC236}">
                <a16:creationId xmlns:a16="http://schemas.microsoft.com/office/drawing/2014/main" id="{BED39F39-8889-7263-9167-78AF36272D5B}"/>
              </a:ext>
            </a:extLst>
          </p:cNvPr>
          <p:cNvCxnSpPr>
            <a:cxnSpLocks/>
            <a:stCxn id="107" idx="6"/>
            <a:endCxn id="109" idx="2"/>
          </p:cNvCxnSpPr>
          <p:nvPr/>
        </p:nvCxnSpPr>
        <p:spPr>
          <a:xfrm>
            <a:off x="5131987" y="5925969"/>
            <a:ext cx="3182618" cy="1083"/>
          </a:xfrm>
          <a:prstGeom prst="straightConnector1">
            <a:avLst/>
          </a:prstGeom>
          <a:noFill/>
          <a:ln w="25400" cap="flat" cmpd="sng" algn="ctr">
            <a:solidFill>
              <a:srgbClr val="000000"/>
            </a:solidFill>
            <a:prstDash val="solid"/>
            <a:miter lim="800000"/>
            <a:tailEnd type="triangle"/>
          </a:ln>
          <a:effectLst/>
        </p:spPr>
      </p:cxnSp>
      <p:cxnSp>
        <p:nvCxnSpPr>
          <p:cNvPr id="111" name="Connector: Curved 110">
            <a:extLst>
              <a:ext uri="{FF2B5EF4-FFF2-40B4-BE49-F238E27FC236}">
                <a16:creationId xmlns:a16="http://schemas.microsoft.com/office/drawing/2014/main" id="{0736E5E8-2323-6543-0DB7-B2BAA6344744}"/>
              </a:ext>
            </a:extLst>
          </p:cNvPr>
          <p:cNvCxnSpPr>
            <a:cxnSpLocks/>
            <a:stCxn id="95" idx="6"/>
            <a:endCxn id="109" idx="2"/>
          </p:cNvCxnSpPr>
          <p:nvPr/>
        </p:nvCxnSpPr>
        <p:spPr>
          <a:xfrm>
            <a:off x="7704168" y="4571354"/>
            <a:ext cx="610437" cy="1355698"/>
          </a:xfrm>
          <a:prstGeom prst="curvedConnector3">
            <a:avLst>
              <a:gd name="adj1" fmla="val 50000"/>
            </a:avLst>
          </a:prstGeom>
          <a:noFill/>
          <a:ln w="25400" cap="flat" cmpd="sng" algn="ctr">
            <a:solidFill>
              <a:srgbClr val="000000"/>
            </a:solidFill>
            <a:prstDash val="solid"/>
            <a:miter lim="800000"/>
            <a:tailEnd type="triangle"/>
          </a:ln>
          <a:effectLst/>
        </p:spPr>
      </p:cxnSp>
      <p:sp>
        <p:nvSpPr>
          <p:cNvPr id="112" name="TextBox 111">
            <a:extLst>
              <a:ext uri="{FF2B5EF4-FFF2-40B4-BE49-F238E27FC236}">
                <a16:creationId xmlns:a16="http://schemas.microsoft.com/office/drawing/2014/main" id="{C44FBB87-5501-7968-C2DC-68A8CD8246E7}"/>
              </a:ext>
            </a:extLst>
          </p:cNvPr>
          <p:cNvSpPr txBox="1"/>
          <p:nvPr/>
        </p:nvSpPr>
        <p:spPr>
          <a:xfrm>
            <a:off x="4463015" y="3556312"/>
            <a:ext cx="3675575" cy="307777"/>
          </a:xfrm>
          <a:prstGeom prst="rect">
            <a:avLst/>
          </a:prstGeom>
          <a:noFill/>
        </p:spPr>
        <p:txBody>
          <a:bodyPr wrap="square" rtlCol="0">
            <a:spAutoFit/>
          </a:bodyPr>
          <a:lstStyle/>
          <a:p>
            <a:pPr defTabSz="914400"/>
            <a:r>
              <a:rPr lang="en-SI" sz="1400" b="1" dirty="0">
                <a:solidFill>
                  <a:srgbClr val="000000"/>
                </a:solidFill>
                <a:latin typeface="Verdana" panose="020B0604030504040204" pitchFamily="34" charset="0"/>
                <a:ea typeface="Verdana" panose="020B0604030504040204" pitchFamily="34" charset="0"/>
              </a:rPr>
              <a:t>Issued releases long-lived branch</a:t>
            </a:r>
          </a:p>
        </p:txBody>
      </p:sp>
      <p:sp>
        <p:nvSpPr>
          <p:cNvPr id="113" name="TextBox 112">
            <a:extLst>
              <a:ext uri="{FF2B5EF4-FFF2-40B4-BE49-F238E27FC236}">
                <a16:creationId xmlns:a16="http://schemas.microsoft.com/office/drawing/2014/main" id="{4421CF04-B509-4A7D-5EBF-6B09252D8057}"/>
              </a:ext>
            </a:extLst>
          </p:cNvPr>
          <p:cNvSpPr txBox="1"/>
          <p:nvPr/>
        </p:nvSpPr>
        <p:spPr>
          <a:xfrm>
            <a:off x="5086167" y="4317969"/>
            <a:ext cx="2274271" cy="523220"/>
          </a:xfrm>
          <a:prstGeom prst="rect">
            <a:avLst/>
          </a:prstGeom>
          <a:noFill/>
        </p:spPr>
        <p:txBody>
          <a:bodyPr wrap="square" rtlCol="0">
            <a:spAutoFit/>
          </a:bodyPr>
          <a:lstStyle/>
          <a:p>
            <a:pPr algn="ctr" defTabSz="914400"/>
            <a:r>
              <a:rPr lang="en-SI" sz="1400" b="1" dirty="0">
                <a:solidFill>
                  <a:srgbClr val="000000"/>
                </a:solidFill>
                <a:latin typeface="Verdana" panose="020B0604030504040204" pitchFamily="34" charset="0"/>
                <a:ea typeface="Verdana" panose="020B0604030504040204" pitchFamily="34" charset="0"/>
              </a:rPr>
              <a:t>Current version </a:t>
            </a:r>
          </a:p>
          <a:p>
            <a:pPr algn="ctr" defTabSz="914400"/>
            <a:r>
              <a:rPr lang="en-SI" sz="1400" b="1" dirty="0">
                <a:solidFill>
                  <a:srgbClr val="000000"/>
                </a:solidFill>
                <a:latin typeface="Verdana" panose="020B0604030504040204" pitchFamily="34" charset="0"/>
                <a:ea typeface="Verdana" panose="020B0604030504040204" pitchFamily="34" charset="0"/>
              </a:rPr>
              <a:t>long-lived branch</a:t>
            </a:r>
          </a:p>
        </p:txBody>
      </p:sp>
      <p:cxnSp>
        <p:nvCxnSpPr>
          <p:cNvPr id="114" name="Straight Arrow Connector 113">
            <a:extLst>
              <a:ext uri="{FF2B5EF4-FFF2-40B4-BE49-F238E27FC236}">
                <a16:creationId xmlns:a16="http://schemas.microsoft.com/office/drawing/2014/main" id="{656024D3-8FCD-B8D8-D5F9-A3D0BAE971C7}"/>
              </a:ext>
            </a:extLst>
          </p:cNvPr>
          <p:cNvCxnSpPr>
            <a:cxnSpLocks/>
            <a:stCxn id="4" idx="2"/>
          </p:cNvCxnSpPr>
          <p:nvPr/>
        </p:nvCxnSpPr>
        <p:spPr>
          <a:xfrm>
            <a:off x="2193183" y="2025148"/>
            <a:ext cx="2709" cy="311174"/>
          </a:xfrm>
          <a:prstGeom prst="straightConnector1">
            <a:avLst/>
          </a:prstGeom>
          <a:noFill/>
          <a:ln w="25400" cap="flat" cmpd="sng" algn="ctr">
            <a:solidFill>
              <a:srgbClr val="000000"/>
            </a:solidFill>
            <a:prstDash val="solid"/>
            <a:miter lim="800000"/>
            <a:tailEnd type="triangle"/>
          </a:ln>
          <a:effectLst/>
        </p:spPr>
      </p:cxnSp>
      <p:cxnSp>
        <p:nvCxnSpPr>
          <p:cNvPr id="115" name="Straight Arrow Connector 114">
            <a:extLst>
              <a:ext uri="{FF2B5EF4-FFF2-40B4-BE49-F238E27FC236}">
                <a16:creationId xmlns:a16="http://schemas.microsoft.com/office/drawing/2014/main" id="{1AE2CEB9-84AF-D2E3-ADDB-1AAF0C88811F}"/>
              </a:ext>
            </a:extLst>
          </p:cNvPr>
          <p:cNvCxnSpPr>
            <a:cxnSpLocks/>
            <a:stCxn id="45" idx="2"/>
          </p:cNvCxnSpPr>
          <p:nvPr/>
        </p:nvCxnSpPr>
        <p:spPr>
          <a:xfrm>
            <a:off x="3794117" y="2025148"/>
            <a:ext cx="0" cy="309511"/>
          </a:xfrm>
          <a:prstGeom prst="straightConnector1">
            <a:avLst/>
          </a:prstGeom>
          <a:noFill/>
          <a:ln w="25400" cap="flat" cmpd="sng" algn="ctr">
            <a:solidFill>
              <a:srgbClr val="000000"/>
            </a:solidFill>
            <a:prstDash val="solid"/>
            <a:miter lim="800000"/>
            <a:tailEnd type="triangle"/>
          </a:ln>
          <a:effectLst/>
        </p:spPr>
      </p:cxnSp>
      <p:cxnSp>
        <p:nvCxnSpPr>
          <p:cNvPr id="116" name="Straight Arrow Connector 115">
            <a:extLst>
              <a:ext uri="{FF2B5EF4-FFF2-40B4-BE49-F238E27FC236}">
                <a16:creationId xmlns:a16="http://schemas.microsoft.com/office/drawing/2014/main" id="{C380BBD4-3FBB-1B4E-1E84-F0F3E4F342A4}"/>
              </a:ext>
            </a:extLst>
          </p:cNvPr>
          <p:cNvCxnSpPr>
            <a:cxnSpLocks/>
            <a:stCxn id="64" idx="2"/>
            <a:endCxn id="83" idx="0"/>
          </p:cNvCxnSpPr>
          <p:nvPr/>
        </p:nvCxnSpPr>
        <p:spPr>
          <a:xfrm flipH="1">
            <a:off x="9137410" y="2025148"/>
            <a:ext cx="2872" cy="309511"/>
          </a:xfrm>
          <a:prstGeom prst="straightConnector1">
            <a:avLst/>
          </a:prstGeom>
          <a:noFill/>
          <a:ln w="25400" cap="flat" cmpd="sng" algn="ctr">
            <a:solidFill>
              <a:srgbClr val="000000"/>
            </a:solidFill>
            <a:prstDash val="solid"/>
            <a:miter lim="800000"/>
            <a:tailEnd type="triangle"/>
          </a:ln>
          <a:effectLst/>
        </p:spPr>
      </p:cxnSp>
      <p:cxnSp>
        <p:nvCxnSpPr>
          <p:cNvPr id="117" name="Connector: Curved 116">
            <a:extLst>
              <a:ext uri="{FF2B5EF4-FFF2-40B4-BE49-F238E27FC236}">
                <a16:creationId xmlns:a16="http://schemas.microsoft.com/office/drawing/2014/main" id="{282AA4C6-A9A4-C240-CD3A-90E0FAD426B2}"/>
              </a:ext>
            </a:extLst>
          </p:cNvPr>
          <p:cNvCxnSpPr>
            <a:cxnSpLocks/>
            <a:stCxn id="92" idx="6"/>
            <a:endCxn id="86" idx="0"/>
          </p:cNvCxnSpPr>
          <p:nvPr/>
        </p:nvCxnSpPr>
        <p:spPr>
          <a:xfrm>
            <a:off x="4506400" y="3892338"/>
            <a:ext cx="398405" cy="482811"/>
          </a:xfrm>
          <a:prstGeom prst="curvedConnector2">
            <a:avLst/>
          </a:prstGeom>
          <a:noFill/>
          <a:ln w="25400" cap="flat" cmpd="sng" algn="ctr">
            <a:solidFill>
              <a:srgbClr val="000000"/>
            </a:solidFill>
            <a:prstDash val="solid"/>
            <a:miter lim="800000"/>
            <a:tailEnd type="triangle"/>
          </a:ln>
          <a:effectLst/>
        </p:spPr>
      </p:cxnSp>
      <p:sp>
        <p:nvSpPr>
          <p:cNvPr id="118" name="Flowchart: Connector 117">
            <a:extLst>
              <a:ext uri="{FF2B5EF4-FFF2-40B4-BE49-F238E27FC236}">
                <a16:creationId xmlns:a16="http://schemas.microsoft.com/office/drawing/2014/main" id="{3CA79331-5771-ED81-BA74-C2C16324BED9}"/>
              </a:ext>
            </a:extLst>
          </p:cNvPr>
          <p:cNvSpPr/>
          <p:nvPr/>
        </p:nvSpPr>
        <p:spPr>
          <a:xfrm>
            <a:off x="10574039" y="5729910"/>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Verdana" panose="020B0604030504040204" pitchFamily="34" charset="0"/>
              <a:ea typeface="Verdana" panose="020B0604030504040204" pitchFamily="34" charset="0"/>
            </a:endParaRPr>
          </a:p>
        </p:txBody>
      </p:sp>
      <p:cxnSp>
        <p:nvCxnSpPr>
          <p:cNvPr id="119" name="Straight Arrow Connector 118">
            <a:extLst>
              <a:ext uri="{FF2B5EF4-FFF2-40B4-BE49-F238E27FC236}">
                <a16:creationId xmlns:a16="http://schemas.microsoft.com/office/drawing/2014/main" id="{FBA3E490-7B24-E559-3E76-1B2E192638F7}"/>
              </a:ext>
            </a:extLst>
          </p:cNvPr>
          <p:cNvCxnSpPr>
            <a:cxnSpLocks/>
            <a:stCxn id="109" idx="6"/>
            <a:endCxn id="118" idx="2"/>
          </p:cNvCxnSpPr>
          <p:nvPr/>
        </p:nvCxnSpPr>
        <p:spPr>
          <a:xfrm flipV="1">
            <a:off x="8707008" y="5926112"/>
            <a:ext cx="1867031" cy="940"/>
          </a:xfrm>
          <a:prstGeom prst="straightConnector1">
            <a:avLst/>
          </a:prstGeom>
          <a:noFill/>
          <a:ln w="25400" cap="flat" cmpd="sng" algn="ctr">
            <a:solidFill>
              <a:srgbClr val="000000"/>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28CBF171-67C6-816A-80BD-DF657E68EC98}"/>
              </a:ext>
            </a:extLst>
          </p:cNvPr>
          <p:cNvCxnSpPr>
            <a:cxnSpLocks/>
            <a:stCxn id="99" idx="4"/>
            <a:endCxn id="118" idx="0"/>
          </p:cNvCxnSpPr>
          <p:nvPr/>
        </p:nvCxnSpPr>
        <p:spPr>
          <a:xfrm flipH="1">
            <a:off x="10770241" y="4767555"/>
            <a:ext cx="1" cy="962355"/>
          </a:xfrm>
          <a:prstGeom prst="straightConnector1">
            <a:avLst/>
          </a:prstGeom>
          <a:noFill/>
          <a:ln w="25400" cap="flat" cmpd="sng" algn="ctr">
            <a:solidFill>
              <a:srgbClr val="000000"/>
            </a:solidFill>
            <a:prstDash val="solid"/>
            <a:miter lim="800000"/>
            <a:tailEnd type="triangle"/>
          </a:ln>
          <a:effectLst/>
        </p:spPr>
      </p:cxnSp>
    </p:spTree>
    <p:extLst>
      <p:ext uri="{BB962C8B-B14F-4D97-AF65-F5344CB8AC3E}">
        <p14:creationId xmlns:p14="http://schemas.microsoft.com/office/powerpoint/2010/main" val="1579139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0"/>
                                        </p:tgtEl>
                                        <p:attrNameLst>
                                          <p:attrName>style.visibility</p:attrName>
                                        </p:attrNameLst>
                                      </p:cBhvr>
                                      <p:to>
                                        <p:strVal val="visible"/>
                                      </p:to>
                                    </p:set>
                                  </p:childTnLst>
                                </p:cTn>
                              </p:par>
                              <p:par>
                                <p:cTn id="29" presetID="26" presetClass="emph" presetSubtype="0" fill="hold" grpId="1" nodeType="withEffect">
                                  <p:stCondLst>
                                    <p:cond delay="0"/>
                                  </p:stCondLst>
                                  <p:childTnLst>
                                    <p:animEffect transition="out" filter="fade">
                                      <p:cBhvr>
                                        <p:cTn id="30" dur="500" tmFilter="0, 0; .2, .5; .8, .5; 1, 0"/>
                                        <p:tgtEl>
                                          <p:spTgt spid="70"/>
                                        </p:tgtEl>
                                      </p:cBhvr>
                                    </p:animEffect>
                                    <p:animScale>
                                      <p:cBhvr>
                                        <p:cTn id="31" dur="250" autoRev="1" fill="hold"/>
                                        <p:tgtEl>
                                          <p:spTgt spid="70"/>
                                        </p:tgtEl>
                                      </p:cBhvr>
                                      <p:by x="105000" y="105000"/>
                                    </p:animScale>
                                  </p:childTnLst>
                                </p:cTn>
                              </p:par>
                              <p:par>
                                <p:cTn id="32" presetID="26" presetClass="emph" presetSubtype="0" fill="hold" nodeType="withEffect">
                                  <p:stCondLst>
                                    <p:cond delay="0"/>
                                  </p:stCondLst>
                                  <p:childTnLst>
                                    <p:animEffect transition="out" filter="fade">
                                      <p:cBhvr>
                                        <p:cTn id="33" dur="500" tmFilter="0, 0; .2, .5; .8, .5; 1, 0"/>
                                        <p:tgtEl>
                                          <p:spTgt spid="75"/>
                                        </p:tgtEl>
                                      </p:cBhvr>
                                    </p:animEffect>
                                    <p:animScale>
                                      <p:cBhvr>
                                        <p:cTn id="34" dur="250" autoRev="1" fill="hold"/>
                                        <p:tgtEl>
                                          <p:spTgt spid="75"/>
                                        </p:tgtEl>
                                      </p:cBhvr>
                                      <p:by x="105000" y="105000"/>
                                    </p:animScale>
                                  </p:childTnLst>
                                </p:cTn>
                              </p:par>
                              <p:par>
                                <p:cTn id="35" presetID="26" presetClass="emph" presetSubtype="0" fill="hold" grpId="1" nodeType="withEffect">
                                  <p:stCondLst>
                                    <p:cond delay="0"/>
                                  </p:stCondLst>
                                  <p:childTnLst>
                                    <p:animEffect transition="out" filter="fade">
                                      <p:cBhvr>
                                        <p:cTn id="36" dur="500" tmFilter="0, 0; .2, .5; .8, .5; 1, 0"/>
                                        <p:tgtEl>
                                          <p:spTgt spid="78"/>
                                        </p:tgtEl>
                                      </p:cBhvr>
                                    </p:animEffect>
                                    <p:animScale>
                                      <p:cBhvr>
                                        <p:cTn id="37" dur="250" autoRev="1" fill="hold"/>
                                        <p:tgtEl>
                                          <p:spTgt spid="78"/>
                                        </p:tgtEl>
                                      </p:cBhvr>
                                      <p:by x="105000" y="105000"/>
                                    </p:animScale>
                                  </p:childTnLst>
                                </p:cTn>
                              </p:par>
                              <p:par>
                                <p:cTn id="38" presetID="26" presetClass="emph" presetSubtype="0" fill="hold" grpId="1" nodeType="withEffect">
                                  <p:stCondLst>
                                    <p:cond delay="0"/>
                                  </p:stCondLst>
                                  <p:childTnLst>
                                    <p:animEffect transition="out" filter="fade">
                                      <p:cBhvr>
                                        <p:cTn id="39" dur="500" tmFilter="0, 0; .2, .5; .8, .5; 1, 0"/>
                                        <p:tgtEl>
                                          <p:spTgt spid="107"/>
                                        </p:tgtEl>
                                      </p:cBhvr>
                                    </p:animEffect>
                                    <p:animScale>
                                      <p:cBhvr>
                                        <p:cTn id="40" dur="250" autoRev="1" fill="hold"/>
                                        <p:tgtEl>
                                          <p:spTgt spid="107"/>
                                        </p:tgtEl>
                                      </p:cBhvr>
                                      <p:by x="105000" y="105000"/>
                                    </p:animScale>
                                  </p:childTnLst>
                                </p:cTn>
                              </p:par>
                              <p:par>
                                <p:cTn id="41" presetID="26" presetClass="emph" presetSubtype="0" fill="hold" nodeType="withEffect">
                                  <p:stCondLst>
                                    <p:cond delay="0"/>
                                  </p:stCondLst>
                                  <p:childTnLst>
                                    <p:animEffect transition="out" filter="fade">
                                      <p:cBhvr>
                                        <p:cTn id="42" dur="500" tmFilter="0, 0; .2, .5; .8, .5; 1, 0"/>
                                        <p:tgtEl>
                                          <p:spTgt spid="108"/>
                                        </p:tgtEl>
                                      </p:cBhvr>
                                    </p:animEffect>
                                    <p:animScale>
                                      <p:cBhvr>
                                        <p:cTn id="43" dur="250" autoRev="1" fill="hold"/>
                                        <p:tgtEl>
                                          <p:spTgt spid="108"/>
                                        </p:tgtEl>
                                      </p:cBhvr>
                                      <p:by x="105000" y="105000"/>
                                    </p:animScale>
                                  </p:childTnLst>
                                </p:cTn>
                              </p:par>
                              <p:par>
                                <p:cTn id="44" presetID="26" presetClass="emph" presetSubtype="0" fill="hold" grpId="1" nodeType="withEffect">
                                  <p:stCondLst>
                                    <p:cond delay="0"/>
                                  </p:stCondLst>
                                  <p:childTnLst>
                                    <p:animEffect transition="out" filter="fade">
                                      <p:cBhvr>
                                        <p:cTn id="45" dur="500" tmFilter="0, 0; .2, .5; .8, .5; 1, 0"/>
                                        <p:tgtEl>
                                          <p:spTgt spid="109"/>
                                        </p:tgtEl>
                                      </p:cBhvr>
                                    </p:animEffect>
                                    <p:animScale>
                                      <p:cBhvr>
                                        <p:cTn id="46" dur="250" autoRev="1" fill="hold"/>
                                        <p:tgtEl>
                                          <p:spTgt spid="109"/>
                                        </p:tgtEl>
                                      </p:cBhvr>
                                      <p:by x="105000" y="105000"/>
                                    </p:animScale>
                                  </p:childTnLst>
                                </p:cTn>
                              </p:par>
                              <p:par>
                                <p:cTn id="47" presetID="26" presetClass="emph" presetSubtype="0" fill="hold" nodeType="withEffect">
                                  <p:stCondLst>
                                    <p:cond delay="0"/>
                                  </p:stCondLst>
                                  <p:childTnLst>
                                    <p:animEffect transition="out" filter="fade">
                                      <p:cBhvr>
                                        <p:cTn id="48" dur="500" tmFilter="0, 0; .2, .5; .8, .5; 1, 0"/>
                                        <p:tgtEl>
                                          <p:spTgt spid="110"/>
                                        </p:tgtEl>
                                      </p:cBhvr>
                                    </p:animEffect>
                                    <p:animScale>
                                      <p:cBhvr>
                                        <p:cTn id="49" dur="250" autoRev="1" fill="hold"/>
                                        <p:tgtEl>
                                          <p:spTgt spid="110"/>
                                        </p:tgtEl>
                                      </p:cBhvr>
                                      <p:by x="105000" y="105000"/>
                                    </p:animScale>
                                  </p:childTnLst>
                                </p:cTn>
                              </p:par>
                              <p:par>
                                <p:cTn id="50" presetID="26" presetClass="emph" presetSubtype="0" fill="hold" grpId="1" nodeType="withEffect">
                                  <p:stCondLst>
                                    <p:cond delay="0"/>
                                  </p:stCondLst>
                                  <p:childTnLst>
                                    <p:animEffect transition="out" filter="fade">
                                      <p:cBhvr>
                                        <p:cTn id="51" dur="500" tmFilter="0, 0; .2, .5; .8, .5; 1, 0"/>
                                        <p:tgtEl>
                                          <p:spTgt spid="118"/>
                                        </p:tgtEl>
                                      </p:cBhvr>
                                    </p:animEffect>
                                    <p:animScale>
                                      <p:cBhvr>
                                        <p:cTn id="52" dur="250" autoRev="1" fill="hold"/>
                                        <p:tgtEl>
                                          <p:spTgt spid="118"/>
                                        </p:tgtEl>
                                      </p:cBhvr>
                                      <p:by x="105000" y="105000"/>
                                    </p:animScale>
                                  </p:childTnLst>
                                </p:cTn>
                              </p:par>
                              <p:par>
                                <p:cTn id="53" presetID="26" presetClass="emph" presetSubtype="0" fill="hold" nodeType="withEffect">
                                  <p:stCondLst>
                                    <p:cond delay="0"/>
                                  </p:stCondLst>
                                  <p:childTnLst>
                                    <p:animEffect transition="out" filter="fade">
                                      <p:cBhvr>
                                        <p:cTn id="54" dur="500" tmFilter="0, 0; .2, .5; .8, .5; 1, 0"/>
                                        <p:tgtEl>
                                          <p:spTgt spid="119"/>
                                        </p:tgtEl>
                                      </p:cBhvr>
                                    </p:animEffect>
                                    <p:animScale>
                                      <p:cBhvr>
                                        <p:cTn id="55" dur="250" autoRev="1" fill="hold"/>
                                        <p:tgtEl>
                                          <p:spTgt spid="119"/>
                                        </p:tgtEl>
                                      </p:cBhvr>
                                      <p:by x="105000" y="105000"/>
                                    </p:animScale>
                                  </p:childTnLst>
                                </p:cTn>
                              </p:par>
                              <p:par>
                                <p:cTn id="56" presetID="26" presetClass="emph" presetSubtype="0" fill="hold" nodeType="withEffect">
                                  <p:stCondLst>
                                    <p:cond delay="0"/>
                                  </p:stCondLst>
                                  <p:childTnLst>
                                    <p:animEffect transition="out" filter="fade">
                                      <p:cBhvr>
                                        <p:cTn id="57" dur="500" tmFilter="0, 0; .2, .5; .8, .5; 1, 0"/>
                                        <p:tgtEl>
                                          <p:spTgt spid="88"/>
                                        </p:tgtEl>
                                      </p:cBhvr>
                                    </p:animEffect>
                                    <p:animScale>
                                      <p:cBhvr>
                                        <p:cTn id="58" dur="250" autoRev="1" fill="hold"/>
                                        <p:tgtEl>
                                          <p:spTgt spid="88"/>
                                        </p:tgtEl>
                                      </p:cBhvr>
                                      <p:by x="105000" y="105000"/>
                                    </p:animScale>
                                  </p:childTnLst>
                                </p:cTn>
                              </p:par>
                              <p:par>
                                <p:cTn id="59" presetID="26" presetClass="emph" presetSubtype="0" fill="hold" nodeType="withEffect">
                                  <p:stCondLst>
                                    <p:cond delay="0"/>
                                  </p:stCondLst>
                                  <p:childTnLst>
                                    <p:animEffect transition="out" filter="fade">
                                      <p:cBhvr>
                                        <p:cTn id="60" dur="500" tmFilter="0, 0; .2, .5; .8, .5; 1, 0"/>
                                        <p:tgtEl>
                                          <p:spTgt spid="111"/>
                                        </p:tgtEl>
                                      </p:cBhvr>
                                    </p:animEffect>
                                    <p:animScale>
                                      <p:cBhvr>
                                        <p:cTn id="61" dur="250" autoRev="1" fill="hold"/>
                                        <p:tgtEl>
                                          <p:spTgt spid="111"/>
                                        </p:tgtEl>
                                      </p:cBhvr>
                                      <p:by x="105000" y="105000"/>
                                    </p:animScale>
                                  </p:childTnLst>
                                </p:cTn>
                              </p:par>
                              <p:par>
                                <p:cTn id="62" presetID="26" presetClass="emph" presetSubtype="0" fill="hold" nodeType="withEffect">
                                  <p:stCondLst>
                                    <p:cond delay="0"/>
                                  </p:stCondLst>
                                  <p:childTnLst>
                                    <p:animEffect transition="out" filter="fade">
                                      <p:cBhvr>
                                        <p:cTn id="63" dur="500" tmFilter="0, 0; .2, .5; .8, .5; 1, 0"/>
                                        <p:tgtEl>
                                          <p:spTgt spid="120"/>
                                        </p:tgtEl>
                                      </p:cBhvr>
                                    </p:animEffect>
                                    <p:animScale>
                                      <p:cBhvr>
                                        <p:cTn id="64" dur="250" autoRev="1" fill="hold"/>
                                        <p:tgtEl>
                                          <p:spTgt spid="120"/>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8"/>
                                        </p:tgtEl>
                                        <p:attrNameLst>
                                          <p:attrName>style.visibility</p:attrName>
                                        </p:attrNameLst>
                                      </p:cBhvr>
                                      <p:to>
                                        <p:strVal val="visible"/>
                                      </p:to>
                                    </p:set>
                                  </p:childTnLst>
                                </p:cTn>
                              </p:par>
                              <p:par>
                                <p:cTn id="81" presetID="26" presetClass="emph" presetSubtype="0" fill="hold" grpId="1" nodeType="withEffect">
                                  <p:stCondLst>
                                    <p:cond delay="0"/>
                                  </p:stCondLst>
                                  <p:childTnLst>
                                    <p:animEffect transition="out" filter="fade">
                                      <p:cBhvr>
                                        <p:cTn id="82" dur="500" tmFilter="0, 0; .2, .5; .8, .5; 1, 0"/>
                                        <p:tgtEl>
                                          <p:spTgt spid="69"/>
                                        </p:tgtEl>
                                      </p:cBhvr>
                                    </p:animEffect>
                                    <p:animScale>
                                      <p:cBhvr>
                                        <p:cTn id="83" dur="250" autoRev="1" fill="hold"/>
                                        <p:tgtEl>
                                          <p:spTgt spid="69"/>
                                        </p:tgtEl>
                                      </p:cBhvr>
                                      <p:by x="105000" y="105000"/>
                                    </p:animScale>
                                  </p:childTnLst>
                                </p:cTn>
                              </p:par>
                              <p:par>
                                <p:cTn id="84" presetID="26" presetClass="emph" presetSubtype="0" fill="hold" nodeType="withEffect">
                                  <p:stCondLst>
                                    <p:cond delay="0"/>
                                  </p:stCondLst>
                                  <p:childTnLst>
                                    <p:animEffect transition="out" filter="fade">
                                      <p:cBhvr>
                                        <p:cTn id="85" dur="500" tmFilter="0, 0; .2, .5; .8, .5; 1, 0"/>
                                        <p:tgtEl>
                                          <p:spTgt spid="74"/>
                                        </p:tgtEl>
                                      </p:cBhvr>
                                    </p:animEffect>
                                    <p:animScale>
                                      <p:cBhvr>
                                        <p:cTn id="86" dur="250" autoRev="1" fill="hold"/>
                                        <p:tgtEl>
                                          <p:spTgt spid="74"/>
                                        </p:tgtEl>
                                      </p:cBhvr>
                                      <p:by x="105000" y="105000"/>
                                    </p:animScale>
                                  </p:childTnLst>
                                </p:cTn>
                              </p:par>
                              <p:par>
                                <p:cTn id="87" presetID="26" presetClass="emph" presetSubtype="0" fill="hold" grpId="1" nodeType="withEffect">
                                  <p:stCondLst>
                                    <p:cond delay="0"/>
                                  </p:stCondLst>
                                  <p:childTnLst>
                                    <p:animEffect transition="out" filter="fade">
                                      <p:cBhvr>
                                        <p:cTn id="88" dur="500" tmFilter="0, 0; .2, .5; .8, .5; 1, 0"/>
                                        <p:tgtEl>
                                          <p:spTgt spid="79"/>
                                        </p:tgtEl>
                                      </p:cBhvr>
                                    </p:animEffect>
                                    <p:animScale>
                                      <p:cBhvr>
                                        <p:cTn id="89" dur="250" autoRev="1" fill="hold"/>
                                        <p:tgtEl>
                                          <p:spTgt spid="79"/>
                                        </p:tgtEl>
                                      </p:cBhvr>
                                      <p:by x="105000" y="105000"/>
                                    </p:animScale>
                                  </p:childTnLst>
                                </p:cTn>
                              </p:par>
                              <p:par>
                                <p:cTn id="90" presetID="26" presetClass="emph" presetSubtype="0" fill="hold" grpId="1" nodeType="withEffect">
                                  <p:stCondLst>
                                    <p:cond delay="0"/>
                                  </p:stCondLst>
                                  <p:childTnLst>
                                    <p:animEffect transition="out" filter="fade">
                                      <p:cBhvr>
                                        <p:cTn id="91" dur="500" tmFilter="0, 0; .2, .5; .8, .5; 1, 0"/>
                                        <p:tgtEl>
                                          <p:spTgt spid="80"/>
                                        </p:tgtEl>
                                      </p:cBhvr>
                                    </p:animEffect>
                                    <p:animScale>
                                      <p:cBhvr>
                                        <p:cTn id="92" dur="250" autoRev="1" fill="hold"/>
                                        <p:tgtEl>
                                          <p:spTgt spid="80"/>
                                        </p:tgtEl>
                                      </p:cBhvr>
                                      <p:by x="105000" y="105000"/>
                                    </p:animScale>
                                  </p:childTnLst>
                                </p:cTn>
                              </p:par>
                              <p:par>
                                <p:cTn id="93" presetID="26" presetClass="emph" presetSubtype="0" fill="hold" nodeType="withEffect">
                                  <p:stCondLst>
                                    <p:cond delay="0"/>
                                  </p:stCondLst>
                                  <p:childTnLst>
                                    <p:animEffect transition="out" filter="fade">
                                      <p:cBhvr>
                                        <p:cTn id="94" dur="500" tmFilter="0, 0; .2, .5; .8, .5; 1, 0"/>
                                        <p:tgtEl>
                                          <p:spTgt spid="97"/>
                                        </p:tgtEl>
                                      </p:cBhvr>
                                    </p:animEffect>
                                    <p:animScale>
                                      <p:cBhvr>
                                        <p:cTn id="95" dur="250" autoRev="1" fill="hold"/>
                                        <p:tgtEl>
                                          <p:spTgt spid="97"/>
                                        </p:tgtEl>
                                      </p:cBhvr>
                                      <p:by x="105000" y="105000"/>
                                    </p:animScale>
                                  </p:childTnLst>
                                </p:cTn>
                              </p:par>
                              <p:par>
                                <p:cTn id="96" presetID="26" presetClass="emph" presetSubtype="0" fill="hold" nodeType="withEffect">
                                  <p:stCondLst>
                                    <p:cond delay="0"/>
                                  </p:stCondLst>
                                  <p:childTnLst>
                                    <p:animEffect transition="out" filter="fade">
                                      <p:cBhvr>
                                        <p:cTn id="97" dur="500" tmFilter="0, 0; .2, .5; .8, .5; 1, 0"/>
                                        <p:tgtEl>
                                          <p:spTgt spid="96"/>
                                        </p:tgtEl>
                                      </p:cBhvr>
                                    </p:animEffect>
                                    <p:animScale>
                                      <p:cBhvr>
                                        <p:cTn id="98" dur="250" autoRev="1" fill="hold"/>
                                        <p:tgtEl>
                                          <p:spTgt spid="96"/>
                                        </p:tgtEl>
                                      </p:cBhvr>
                                      <p:by x="105000" y="105000"/>
                                    </p:animScale>
                                  </p:childTnLst>
                                </p:cTn>
                              </p:par>
                              <p:par>
                                <p:cTn id="99" presetID="26" presetClass="emph" presetSubtype="0" fill="hold" nodeType="withEffect">
                                  <p:stCondLst>
                                    <p:cond delay="0"/>
                                  </p:stCondLst>
                                  <p:childTnLst>
                                    <p:animEffect transition="out" filter="fade">
                                      <p:cBhvr>
                                        <p:cTn id="100" dur="500" tmFilter="0, 0; .2, .5; .8, .5; 1, 0"/>
                                        <p:tgtEl>
                                          <p:spTgt spid="98"/>
                                        </p:tgtEl>
                                      </p:cBhvr>
                                    </p:animEffect>
                                    <p:animScale>
                                      <p:cBhvr>
                                        <p:cTn id="101" dur="250" autoRev="1" fill="hold"/>
                                        <p:tgtEl>
                                          <p:spTgt spid="98"/>
                                        </p:tgtEl>
                                      </p:cBhvr>
                                      <p:by x="105000" y="105000"/>
                                    </p:animScale>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66"/>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72"/>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81"/>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89"/>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90"/>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85"/>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91"/>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117"/>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45"/>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115"/>
                                        </p:tgtEl>
                                        <p:attrNameLst>
                                          <p:attrName>style.visibility</p:attrName>
                                        </p:attrNameLst>
                                      </p:cBhvr>
                                      <p:to>
                                        <p:strVal val="visible"/>
                                      </p:to>
                                    </p:set>
                                  </p:childTnLst>
                                </p:cTn>
                              </p:par>
                              <p:par>
                                <p:cTn id="124" presetID="26" presetClass="emph" presetSubtype="0" fill="hold" grpId="1" nodeType="withEffect">
                                  <p:stCondLst>
                                    <p:cond delay="0"/>
                                  </p:stCondLst>
                                  <p:childTnLst>
                                    <p:animEffect transition="out" filter="fade">
                                      <p:cBhvr>
                                        <p:cTn id="125" dur="500" tmFilter="0, 0; .2, .5; .8, .5; 1, 0"/>
                                        <p:tgtEl>
                                          <p:spTgt spid="66"/>
                                        </p:tgtEl>
                                      </p:cBhvr>
                                    </p:animEffect>
                                    <p:animScale>
                                      <p:cBhvr>
                                        <p:cTn id="126" dur="250" autoRev="1" fill="hold"/>
                                        <p:tgtEl>
                                          <p:spTgt spid="66"/>
                                        </p:tgtEl>
                                      </p:cBhvr>
                                      <p:by x="105000" y="105000"/>
                                    </p:animScale>
                                  </p:childTnLst>
                                </p:cTn>
                              </p:par>
                              <p:par>
                                <p:cTn id="127" presetID="26" presetClass="emph" presetSubtype="0" fill="hold" nodeType="withEffect">
                                  <p:stCondLst>
                                    <p:cond delay="0"/>
                                  </p:stCondLst>
                                  <p:childTnLst>
                                    <p:animEffect transition="out" filter="fade">
                                      <p:cBhvr>
                                        <p:cTn id="128" dur="500" tmFilter="0, 0; .2, .5; .8, .5; 1, 0"/>
                                        <p:tgtEl>
                                          <p:spTgt spid="72"/>
                                        </p:tgtEl>
                                      </p:cBhvr>
                                    </p:animEffect>
                                    <p:animScale>
                                      <p:cBhvr>
                                        <p:cTn id="129" dur="250" autoRev="1" fill="hold"/>
                                        <p:tgtEl>
                                          <p:spTgt spid="72"/>
                                        </p:tgtEl>
                                      </p:cBhvr>
                                      <p:by x="105000" y="105000"/>
                                    </p:animScale>
                                  </p:childTnLst>
                                </p:cTn>
                              </p:par>
                              <p:par>
                                <p:cTn id="130" presetID="26" presetClass="emph" presetSubtype="0" fill="hold" grpId="1" nodeType="withEffect">
                                  <p:stCondLst>
                                    <p:cond delay="0"/>
                                  </p:stCondLst>
                                  <p:childTnLst>
                                    <p:animEffect transition="out" filter="fade">
                                      <p:cBhvr>
                                        <p:cTn id="131" dur="500" tmFilter="0, 0; .2, .5; .8, .5; 1, 0"/>
                                        <p:tgtEl>
                                          <p:spTgt spid="81"/>
                                        </p:tgtEl>
                                      </p:cBhvr>
                                    </p:animEffect>
                                    <p:animScale>
                                      <p:cBhvr>
                                        <p:cTn id="132" dur="250" autoRev="1" fill="hold"/>
                                        <p:tgtEl>
                                          <p:spTgt spid="81"/>
                                        </p:tgtEl>
                                      </p:cBhvr>
                                      <p:by x="105000" y="105000"/>
                                    </p:animScale>
                                  </p:childTnLst>
                                </p:cTn>
                              </p:par>
                              <p:par>
                                <p:cTn id="133" presetID="26" presetClass="emph" presetSubtype="0" fill="hold" grpId="1" nodeType="withEffect">
                                  <p:stCondLst>
                                    <p:cond delay="0"/>
                                  </p:stCondLst>
                                  <p:childTnLst>
                                    <p:animEffect transition="out" filter="fade">
                                      <p:cBhvr>
                                        <p:cTn id="134" dur="500" tmFilter="0, 0; .2, .5; .8, .5; 1, 0"/>
                                        <p:tgtEl>
                                          <p:spTgt spid="89"/>
                                        </p:tgtEl>
                                      </p:cBhvr>
                                    </p:animEffect>
                                    <p:animScale>
                                      <p:cBhvr>
                                        <p:cTn id="135" dur="250" autoRev="1" fill="hold"/>
                                        <p:tgtEl>
                                          <p:spTgt spid="89"/>
                                        </p:tgtEl>
                                      </p:cBhvr>
                                      <p:by x="105000" y="105000"/>
                                    </p:animScale>
                                  </p:childTnLst>
                                </p:cTn>
                              </p:par>
                              <p:par>
                                <p:cTn id="136" presetID="26" presetClass="emph" presetSubtype="0" fill="hold" nodeType="withEffect">
                                  <p:stCondLst>
                                    <p:cond delay="0"/>
                                  </p:stCondLst>
                                  <p:childTnLst>
                                    <p:animEffect transition="out" filter="fade">
                                      <p:cBhvr>
                                        <p:cTn id="137" dur="500" tmFilter="0, 0; .2, .5; .8, .5; 1, 0"/>
                                        <p:tgtEl>
                                          <p:spTgt spid="90"/>
                                        </p:tgtEl>
                                      </p:cBhvr>
                                    </p:animEffect>
                                    <p:animScale>
                                      <p:cBhvr>
                                        <p:cTn id="138" dur="250" autoRev="1" fill="hold"/>
                                        <p:tgtEl>
                                          <p:spTgt spid="90"/>
                                        </p:tgtEl>
                                      </p:cBhvr>
                                      <p:by x="105000" y="105000"/>
                                    </p:animScale>
                                  </p:childTnLst>
                                </p:cTn>
                              </p:par>
                              <p:par>
                                <p:cTn id="139" presetID="26" presetClass="emph" presetSubtype="0" fill="hold" nodeType="withEffect">
                                  <p:stCondLst>
                                    <p:cond delay="0"/>
                                  </p:stCondLst>
                                  <p:childTnLst>
                                    <p:animEffect transition="out" filter="fade">
                                      <p:cBhvr>
                                        <p:cTn id="140" dur="500" tmFilter="0, 0; .2, .5; .8, .5; 1, 0"/>
                                        <p:tgtEl>
                                          <p:spTgt spid="85"/>
                                        </p:tgtEl>
                                      </p:cBhvr>
                                    </p:animEffect>
                                    <p:animScale>
                                      <p:cBhvr>
                                        <p:cTn id="141" dur="250" autoRev="1" fill="hold"/>
                                        <p:tgtEl>
                                          <p:spTgt spid="85"/>
                                        </p:tgtEl>
                                      </p:cBhvr>
                                      <p:by x="105000" y="105000"/>
                                    </p:animScale>
                                  </p:childTnLst>
                                </p:cTn>
                              </p:par>
                              <p:par>
                                <p:cTn id="142" presetID="26" presetClass="emph" presetSubtype="0" fill="hold" nodeType="withEffect">
                                  <p:stCondLst>
                                    <p:cond delay="0"/>
                                  </p:stCondLst>
                                  <p:childTnLst>
                                    <p:animEffect transition="out" filter="fade">
                                      <p:cBhvr>
                                        <p:cTn id="143" dur="500" tmFilter="0, 0; .2, .5; .8, .5; 1, 0"/>
                                        <p:tgtEl>
                                          <p:spTgt spid="91"/>
                                        </p:tgtEl>
                                      </p:cBhvr>
                                    </p:animEffect>
                                    <p:animScale>
                                      <p:cBhvr>
                                        <p:cTn id="144" dur="250" autoRev="1" fill="hold"/>
                                        <p:tgtEl>
                                          <p:spTgt spid="91"/>
                                        </p:tgtEl>
                                      </p:cBhvr>
                                      <p:by x="105000" y="105000"/>
                                    </p:animScale>
                                  </p:childTnLst>
                                </p:cTn>
                              </p:par>
                              <p:par>
                                <p:cTn id="145" presetID="26" presetClass="emph" presetSubtype="0" fill="hold" nodeType="withEffect">
                                  <p:stCondLst>
                                    <p:cond delay="0"/>
                                  </p:stCondLst>
                                  <p:childTnLst>
                                    <p:animEffect transition="out" filter="fade">
                                      <p:cBhvr>
                                        <p:cTn id="146" dur="500" tmFilter="0, 0; .2, .5; .8, .5; 1, 0"/>
                                        <p:tgtEl>
                                          <p:spTgt spid="117"/>
                                        </p:tgtEl>
                                      </p:cBhvr>
                                    </p:animEffect>
                                    <p:animScale>
                                      <p:cBhvr>
                                        <p:cTn id="147" dur="250" autoRev="1" fill="hold"/>
                                        <p:tgtEl>
                                          <p:spTgt spid="117"/>
                                        </p:tgtEl>
                                      </p:cBhvr>
                                      <p:by x="105000" y="105000"/>
                                    </p:animScale>
                                  </p:childTnLst>
                                </p:cTn>
                              </p:par>
                              <p:par>
                                <p:cTn id="148" presetID="26" presetClass="emph" presetSubtype="0" fill="hold" grpId="1" nodeType="withEffect">
                                  <p:stCondLst>
                                    <p:cond delay="0"/>
                                  </p:stCondLst>
                                  <p:childTnLst>
                                    <p:animEffect transition="out" filter="fade">
                                      <p:cBhvr>
                                        <p:cTn id="149" dur="500" tmFilter="0, 0; .2, .5; .8, .5; 1, 0"/>
                                        <p:tgtEl>
                                          <p:spTgt spid="45"/>
                                        </p:tgtEl>
                                      </p:cBhvr>
                                    </p:animEffect>
                                    <p:animScale>
                                      <p:cBhvr>
                                        <p:cTn id="150" dur="250" autoRev="1" fill="hold"/>
                                        <p:tgtEl>
                                          <p:spTgt spid="45"/>
                                        </p:tgtEl>
                                      </p:cBhvr>
                                      <p:by x="105000" y="105000"/>
                                    </p:animScale>
                                  </p:childTnLst>
                                </p:cTn>
                              </p:par>
                              <p:par>
                                <p:cTn id="151" presetID="26" presetClass="emph" presetSubtype="0" fill="hold" nodeType="withEffect">
                                  <p:stCondLst>
                                    <p:cond delay="0"/>
                                  </p:stCondLst>
                                  <p:childTnLst>
                                    <p:animEffect transition="out" filter="fade">
                                      <p:cBhvr>
                                        <p:cTn id="152" dur="500" tmFilter="0, 0; .2, .5; .8, .5; 1, 0"/>
                                        <p:tgtEl>
                                          <p:spTgt spid="115"/>
                                        </p:tgtEl>
                                      </p:cBhvr>
                                    </p:animEffect>
                                    <p:animScale>
                                      <p:cBhvr>
                                        <p:cTn id="153" dur="250" autoRev="1" fill="hold"/>
                                        <p:tgtEl>
                                          <p:spTgt spid="115"/>
                                        </p:tgtEl>
                                      </p:cBhvr>
                                      <p:by x="105000" y="105000"/>
                                    </p:animScale>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0" nodeType="clickEffect">
                                  <p:stCondLst>
                                    <p:cond delay="0"/>
                                  </p:stCondLst>
                                  <p:childTnLst>
                                    <p:set>
                                      <p:cBhvr>
                                        <p:cTn id="157" dur="1" fill="hold">
                                          <p:stCondLst>
                                            <p:cond delay="0"/>
                                          </p:stCondLst>
                                        </p:cTn>
                                        <p:tgtEl>
                                          <p:spTgt spid="65"/>
                                        </p:tgtEl>
                                        <p:attrNameLst>
                                          <p:attrName>style.visibility</p:attrName>
                                        </p:attrNameLst>
                                      </p:cBhvr>
                                      <p:to>
                                        <p:strVal val="visible"/>
                                      </p:to>
                                    </p:set>
                                  </p:childTnLst>
                                </p:cTn>
                              </p:par>
                              <p:par>
                                <p:cTn id="158" presetID="1" presetClass="entr" presetSubtype="0" fill="hold" nodeType="withEffect">
                                  <p:stCondLst>
                                    <p:cond delay="0"/>
                                  </p:stCondLst>
                                  <p:childTnLst>
                                    <p:set>
                                      <p:cBhvr>
                                        <p:cTn id="159" dur="1" fill="hold">
                                          <p:stCondLst>
                                            <p:cond delay="0"/>
                                          </p:stCondLst>
                                        </p:cTn>
                                        <p:tgtEl>
                                          <p:spTgt spid="71"/>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82"/>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83"/>
                                        </p:tgtEl>
                                        <p:attrNameLst>
                                          <p:attrName>style.visibility</p:attrName>
                                        </p:attrNameLst>
                                      </p:cBhvr>
                                      <p:to>
                                        <p:strVal val="visible"/>
                                      </p:to>
                                    </p:set>
                                  </p:childTnLst>
                                </p:cTn>
                              </p:par>
                              <p:par>
                                <p:cTn id="164" presetID="1" presetClass="entr" presetSubtype="0" fill="hold" nodeType="withEffect">
                                  <p:stCondLst>
                                    <p:cond delay="0"/>
                                  </p:stCondLst>
                                  <p:childTnLst>
                                    <p:set>
                                      <p:cBhvr>
                                        <p:cTn id="165" dur="1" fill="hold">
                                          <p:stCondLst>
                                            <p:cond delay="0"/>
                                          </p:stCondLst>
                                        </p:cTn>
                                        <p:tgtEl>
                                          <p:spTgt spid="102"/>
                                        </p:tgtEl>
                                        <p:attrNameLst>
                                          <p:attrName>style.visibility</p:attrName>
                                        </p:attrNameLst>
                                      </p:cBhvr>
                                      <p:to>
                                        <p:strVal val="visible"/>
                                      </p:to>
                                    </p:set>
                                  </p:childTnLst>
                                </p:cTn>
                              </p:par>
                              <p:par>
                                <p:cTn id="166" presetID="1" presetClass="entr" presetSubtype="0" fill="hold" grpId="0" nodeType="withEffect">
                                  <p:stCondLst>
                                    <p:cond delay="0"/>
                                  </p:stCondLst>
                                  <p:childTnLst>
                                    <p:set>
                                      <p:cBhvr>
                                        <p:cTn id="167" dur="1" fill="hold">
                                          <p:stCondLst>
                                            <p:cond delay="0"/>
                                          </p:stCondLst>
                                        </p:cTn>
                                        <p:tgtEl>
                                          <p:spTgt spid="64"/>
                                        </p:tgtEl>
                                        <p:attrNameLst>
                                          <p:attrName>style.visibility</p:attrName>
                                        </p:attrNameLst>
                                      </p:cBhvr>
                                      <p:to>
                                        <p:strVal val="visible"/>
                                      </p:to>
                                    </p:set>
                                  </p:childTnLst>
                                </p:cTn>
                              </p:par>
                              <p:par>
                                <p:cTn id="168" presetID="1" presetClass="entr" presetSubtype="0" fill="hold" nodeType="withEffect">
                                  <p:stCondLst>
                                    <p:cond delay="0"/>
                                  </p:stCondLst>
                                  <p:childTnLst>
                                    <p:set>
                                      <p:cBhvr>
                                        <p:cTn id="169" dur="1" fill="hold">
                                          <p:stCondLst>
                                            <p:cond delay="0"/>
                                          </p:stCondLst>
                                        </p:cTn>
                                        <p:tgtEl>
                                          <p:spTgt spid="116"/>
                                        </p:tgtEl>
                                        <p:attrNameLst>
                                          <p:attrName>style.visibility</p:attrName>
                                        </p:attrNameLst>
                                      </p:cBhvr>
                                      <p:to>
                                        <p:strVal val="visible"/>
                                      </p:to>
                                    </p:set>
                                  </p:childTnLst>
                                </p:cTn>
                              </p:par>
                              <p:par>
                                <p:cTn id="170" presetID="1" presetClass="entr" presetSubtype="0" fill="hold" nodeType="withEffect">
                                  <p:stCondLst>
                                    <p:cond delay="0"/>
                                  </p:stCondLst>
                                  <p:childTnLst>
                                    <p:set>
                                      <p:cBhvr>
                                        <p:cTn id="171" dur="1" fill="hold">
                                          <p:stCondLst>
                                            <p:cond delay="0"/>
                                          </p:stCondLst>
                                        </p:cTn>
                                        <p:tgtEl>
                                          <p:spTgt spid="94"/>
                                        </p:tgtEl>
                                        <p:attrNameLst>
                                          <p:attrName>style.visibility</p:attrName>
                                        </p:attrNameLst>
                                      </p:cBhvr>
                                      <p:to>
                                        <p:strVal val="visible"/>
                                      </p:to>
                                    </p:set>
                                  </p:childTnLst>
                                </p:cTn>
                              </p:par>
                              <p:par>
                                <p:cTn id="172" presetID="1" presetClass="entr" presetSubtype="0" fill="hold" nodeType="withEffect">
                                  <p:stCondLst>
                                    <p:cond delay="0"/>
                                  </p:stCondLst>
                                  <p:childTnLst>
                                    <p:set>
                                      <p:cBhvr>
                                        <p:cTn id="173" dur="1" fill="hold">
                                          <p:stCondLst>
                                            <p:cond delay="0"/>
                                          </p:stCondLst>
                                        </p:cTn>
                                        <p:tgtEl>
                                          <p:spTgt spid="100"/>
                                        </p:tgtEl>
                                        <p:attrNameLst>
                                          <p:attrName>style.visibility</p:attrName>
                                        </p:attrNameLst>
                                      </p:cBhvr>
                                      <p:to>
                                        <p:strVal val="visible"/>
                                      </p:to>
                                    </p:set>
                                  </p:childTnLst>
                                </p:cTn>
                              </p:par>
                              <p:par>
                                <p:cTn id="174" presetID="1" presetClass="entr" presetSubtype="0" fill="hold" nodeType="withEffect">
                                  <p:stCondLst>
                                    <p:cond delay="0"/>
                                  </p:stCondLst>
                                  <p:childTnLst>
                                    <p:set>
                                      <p:cBhvr>
                                        <p:cTn id="175" dur="1" fill="hold">
                                          <p:stCondLst>
                                            <p:cond delay="0"/>
                                          </p:stCondLst>
                                        </p:cTn>
                                        <p:tgtEl>
                                          <p:spTgt spid="106"/>
                                        </p:tgtEl>
                                        <p:attrNameLst>
                                          <p:attrName>style.visibility</p:attrName>
                                        </p:attrNameLst>
                                      </p:cBhvr>
                                      <p:to>
                                        <p:strVal val="visible"/>
                                      </p:to>
                                    </p:set>
                                  </p:childTnLst>
                                </p:cTn>
                              </p:par>
                              <p:par>
                                <p:cTn id="176" presetID="26" presetClass="emph" presetSubtype="0" fill="hold" grpId="1" nodeType="withEffect">
                                  <p:stCondLst>
                                    <p:cond delay="0"/>
                                  </p:stCondLst>
                                  <p:childTnLst>
                                    <p:animEffect transition="out" filter="fade">
                                      <p:cBhvr>
                                        <p:cTn id="177" dur="500" tmFilter="0, 0; .2, .5; .8, .5; 1, 0"/>
                                        <p:tgtEl>
                                          <p:spTgt spid="65"/>
                                        </p:tgtEl>
                                      </p:cBhvr>
                                    </p:animEffect>
                                    <p:animScale>
                                      <p:cBhvr>
                                        <p:cTn id="178" dur="250" autoRev="1" fill="hold"/>
                                        <p:tgtEl>
                                          <p:spTgt spid="65"/>
                                        </p:tgtEl>
                                      </p:cBhvr>
                                      <p:by x="105000" y="105000"/>
                                    </p:animScale>
                                  </p:childTnLst>
                                </p:cTn>
                              </p:par>
                              <p:par>
                                <p:cTn id="179" presetID="26" presetClass="emph" presetSubtype="0" fill="hold" nodeType="withEffect">
                                  <p:stCondLst>
                                    <p:cond delay="0"/>
                                  </p:stCondLst>
                                  <p:childTnLst>
                                    <p:animEffect transition="out" filter="fade">
                                      <p:cBhvr>
                                        <p:cTn id="180" dur="500" tmFilter="0, 0; .2, .5; .8, .5; 1, 0"/>
                                        <p:tgtEl>
                                          <p:spTgt spid="71"/>
                                        </p:tgtEl>
                                      </p:cBhvr>
                                    </p:animEffect>
                                    <p:animScale>
                                      <p:cBhvr>
                                        <p:cTn id="181" dur="250" autoRev="1" fill="hold"/>
                                        <p:tgtEl>
                                          <p:spTgt spid="71"/>
                                        </p:tgtEl>
                                      </p:cBhvr>
                                      <p:by x="105000" y="105000"/>
                                    </p:animScale>
                                  </p:childTnLst>
                                </p:cTn>
                              </p:par>
                              <p:par>
                                <p:cTn id="182" presetID="26" presetClass="emph" presetSubtype="0" fill="hold" grpId="1" nodeType="withEffect">
                                  <p:stCondLst>
                                    <p:cond delay="0"/>
                                  </p:stCondLst>
                                  <p:childTnLst>
                                    <p:animEffect transition="out" filter="fade">
                                      <p:cBhvr>
                                        <p:cTn id="183" dur="500" tmFilter="0, 0; .2, .5; .8, .5; 1, 0"/>
                                        <p:tgtEl>
                                          <p:spTgt spid="82"/>
                                        </p:tgtEl>
                                      </p:cBhvr>
                                    </p:animEffect>
                                    <p:animScale>
                                      <p:cBhvr>
                                        <p:cTn id="184" dur="250" autoRev="1" fill="hold"/>
                                        <p:tgtEl>
                                          <p:spTgt spid="82"/>
                                        </p:tgtEl>
                                      </p:cBhvr>
                                      <p:by x="105000" y="105000"/>
                                    </p:animScale>
                                  </p:childTnLst>
                                </p:cTn>
                              </p:par>
                              <p:par>
                                <p:cTn id="185" presetID="26" presetClass="emph" presetSubtype="0" fill="hold" grpId="1" nodeType="withEffect">
                                  <p:stCondLst>
                                    <p:cond delay="0"/>
                                  </p:stCondLst>
                                  <p:childTnLst>
                                    <p:animEffect transition="out" filter="fade">
                                      <p:cBhvr>
                                        <p:cTn id="186" dur="500" tmFilter="0, 0; .2, .5; .8, .5; 1, 0"/>
                                        <p:tgtEl>
                                          <p:spTgt spid="83"/>
                                        </p:tgtEl>
                                      </p:cBhvr>
                                    </p:animEffect>
                                    <p:animScale>
                                      <p:cBhvr>
                                        <p:cTn id="187" dur="250" autoRev="1" fill="hold"/>
                                        <p:tgtEl>
                                          <p:spTgt spid="83"/>
                                        </p:tgtEl>
                                      </p:cBhvr>
                                      <p:by x="105000" y="105000"/>
                                    </p:animScale>
                                  </p:childTnLst>
                                </p:cTn>
                              </p:par>
                              <p:par>
                                <p:cTn id="188" presetID="26" presetClass="emph" presetSubtype="0" fill="hold" nodeType="withEffect">
                                  <p:stCondLst>
                                    <p:cond delay="0"/>
                                  </p:stCondLst>
                                  <p:childTnLst>
                                    <p:animEffect transition="out" filter="fade">
                                      <p:cBhvr>
                                        <p:cTn id="189" dur="500" tmFilter="0, 0; .2, .5; .8, .5; 1, 0"/>
                                        <p:tgtEl>
                                          <p:spTgt spid="102"/>
                                        </p:tgtEl>
                                      </p:cBhvr>
                                    </p:animEffect>
                                    <p:animScale>
                                      <p:cBhvr>
                                        <p:cTn id="190" dur="250" autoRev="1" fill="hold"/>
                                        <p:tgtEl>
                                          <p:spTgt spid="102"/>
                                        </p:tgtEl>
                                      </p:cBhvr>
                                      <p:by x="105000" y="105000"/>
                                    </p:animScale>
                                  </p:childTnLst>
                                </p:cTn>
                              </p:par>
                              <p:par>
                                <p:cTn id="191" presetID="26" presetClass="emph" presetSubtype="0" fill="hold" grpId="1" nodeType="withEffect">
                                  <p:stCondLst>
                                    <p:cond delay="0"/>
                                  </p:stCondLst>
                                  <p:childTnLst>
                                    <p:animEffect transition="out" filter="fade">
                                      <p:cBhvr>
                                        <p:cTn id="192" dur="500" tmFilter="0, 0; .2, .5; .8, .5; 1, 0"/>
                                        <p:tgtEl>
                                          <p:spTgt spid="64"/>
                                        </p:tgtEl>
                                      </p:cBhvr>
                                    </p:animEffect>
                                    <p:animScale>
                                      <p:cBhvr>
                                        <p:cTn id="193" dur="250" autoRev="1" fill="hold"/>
                                        <p:tgtEl>
                                          <p:spTgt spid="64"/>
                                        </p:tgtEl>
                                      </p:cBhvr>
                                      <p:by x="105000" y="105000"/>
                                    </p:animScale>
                                  </p:childTnLst>
                                </p:cTn>
                              </p:par>
                              <p:par>
                                <p:cTn id="194" presetID="26" presetClass="emph" presetSubtype="0" fill="hold" nodeType="withEffect">
                                  <p:stCondLst>
                                    <p:cond delay="0"/>
                                  </p:stCondLst>
                                  <p:childTnLst>
                                    <p:animEffect transition="out" filter="fade">
                                      <p:cBhvr>
                                        <p:cTn id="195" dur="500" tmFilter="0, 0; .2, .5; .8, .5; 1, 0"/>
                                        <p:tgtEl>
                                          <p:spTgt spid="116"/>
                                        </p:tgtEl>
                                      </p:cBhvr>
                                    </p:animEffect>
                                    <p:animScale>
                                      <p:cBhvr>
                                        <p:cTn id="196" dur="250" autoRev="1" fill="hold"/>
                                        <p:tgtEl>
                                          <p:spTgt spid="116"/>
                                        </p:tgtEl>
                                      </p:cBhvr>
                                      <p:by x="105000" y="105000"/>
                                    </p:animScale>
                                  </p:childTnLst>
                                </p:cTn>
                              </p:par>
                              <p:par>
                                <p:cTn id="197" presetID="26" presetClass="emph" presetSubtype="0" fill="hold" nodeType="withEffect">
                                  <p:stCondLst>
                                    <p:cond delay="0"/>
                                  </p:stCondLst>
                                  <p:childTnLst>
                                    <p:animEffect transition="out" filter="fade">
                                      <p:cBhvr>
                                        <p:cTn id="198" dur="500" tmFilter="0, 0; .2, .5; .8, .5; 1, 0"/>
                                        <p:tgtEl>
                                          <p:spTgt spid="94"/>
                                        </p:tgtEl>
                                      </p:cBhvr>
                                    </p:animEffect>
                                    <p:animScale>
                                      <p:cBhvr>
                                        <p:cTn id="199" dur="250" autoRev="1" fill="hold"/>
                                        <p:tgtEl>
                                          <p:spTgt spid="94"/>
                                        </p:tgtEl>
                                      </p:cBhvr>
                                      <p:by x="105000" y="105000"/>
                                    </p:animScale>
                                  </p:childTnLst>
                                </p:cTn>
                              </p:par>
                              <p:par>
                                <p:cTn id="200" presetID="26" presetClass="emph" presetSubtype="0" fill="hold" nodeType="withEffect">
                                  <p:stCondLst>
                                    <p:cond delay="0"/>
                                  </p:stCondLst>
                                  <p:childTnLst>
                                    <p:animEffect transition="out" filter="fade">
                                      <p:cBhvr>
                                        <p:cTn id="201" dur="500" tmFilter="0, 0; .2, .5; .8, .5; 1, 0"/>
                                        <p:tgtEl>
                                          <p:spTgt spid="100"/>
                                        </p:tgtEl>
                                      </p:cBhvr>
                                    </p:animEffect>
                                    <p:animScale>
                                      <p:cBhvr>
                                        <p:cTn id="202" dur="250" autoRev="1" fill="hold"/>
                                        <p:tgtEl>
                                          <p:spTgt spid="100"/>
                                        </p:tgtEl>
                                      </p:cBhvr>
                                      <p:by x="105000" y="105000"/>
                                    </p:animScale>
                                  </p:childTnLst>
                                </p:cTn>
                              </p:par>
                              <p:par>
                                <p:cTn id="203" presetID="26" presetClass="emph" presetSubtype="0" fill="hold" nodeType="withEffect">
                                  <p:stCondLst>
                                    <p:cond delay="0"/>
                                  </p:stCondLst>
                                  <p:childTnLst>
                                    <p:animEffect transition="out" filter="fade">
                                      <p:cBhvr>
                                        <p:cTn id="204" dur="500" tmFilter="0, 0; .2, .5; .8, .5; 1, 0"/>
                                        <p:tgtEl>
                                          <p:spTgt spid="106"/>
                                        </p:tgtEl>
                                      </p:cBhvr>
                                    </p:animEffect>
                                    <p:animScale>
                                      <p:cBhvr>
                                        <p:cTn id="205" dur="250" autoRev="1" fill="hold"/>
                                        <p:tgtEl>
                                          <p:spTgt spid="10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64" grpId="0" animBg="1"/>
      <p:bldP spid="64" grpId="1" animBg="1"/>
      <p:bldP spid="65" grpId="0" animBg="1"/>
      <p:bldP spid="65" grpId="1" animBg="1"/>
      <p:bldP spid="66" grpId="0" animBg="1"/>
      <p:bldP spid="66" grpId="1" animBg="1"/>
      <p:bldP spid="69" grpId="0" animBg="1"/>
      <p:bldP spid="69" grpId="1" animBg="1"/>
      <p:bldP spid="70" grpId="0" animBg="1"/>
      <p:bldP spid="70"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9" grpId="0" animBg="1"/>
      <p:bldP spid="89" grpId="1" animBg="1"/>
      <p:bldP spid="107" grpId="0" animBg="1"/>
      <p:bldP spid="107" grpId="1" animBg="1"/>
      <p:bldP spid="109" grpId="0" animBg="1"/>
      <p:bldP spid="109" grpId="1" animBg="1"/>
      <p:bldP spid="118" grpId="0" animBg="1"/>
      <p:bldP spid="11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C4F3-417D-4355-BD52-3542716877ED}"/>
              </a:ext>
            </a:extLst>
          </p:cNvPr>
          <p:cNvSpPr>
            <a:spLocks noGrp="1"/>
          </p:cNvSpPr>
          <p:nvPr>
            <p:ph type="title" idx="4294967295"/>
          </p:nvPr>
        </p:nvSpPr>
        <p:spPr>
          <a:xfrm>
            <a:off x="732153" y="765713"/>
            <a:ext cx="10972484" cy="712249"/>
          </a:xfrm>
        </p:spPr>
        <p:txBody>
          <a:bodyPr/>
          <a:lstStyle/>
          <a:p>
            <a:r>
              <a:rPr lang="en-SI" dirty="0"/>
              <a:t>Branch Workflow Comparison</a:t>
            </a:r>
            <a:endParaRPr lang="en-US" dirty="0"/>
          </a:p>
        </p:txBody>
      </p:sp>
      <p:sp>
        <p:nvSpPr>
          <p:cNvPr id="3" name="Text Placeholder 2">
            <a:extLst>
              <a:ext uri="{FF2B5EF4-FFF2-40B4-BE49-F238E27FC236}">
                <a16:creationId xmlns:a16="http://schemas.microsoft.com/office/drawing/2014/main" id="{EAAD6968-D6A4-478E-A299-6182F09C9F38}"/>
              </a:ext>
            </a:extLst>
          </p:cNvPr>
          <p:cNvSpPr>
            <a:spLocks noGrp="1"/>
          </p:cNvSpPr>
          <p:nvPr>
            <p:ph type="body" sz="quarter" idx="4294967295"/>
          </p:nvPr>
        </p:nvSpPr>
        <p:spPr>
          <a:xfrm>
            <a:off x="732153" y="2276475"/>
            <a:ext cx="4725672" cy="3649662"/>
          </a:xfrm>
        </p:spPr>
        <p:txBody>
          <a:bodyPr/>
          <a:lstStyle/>
          <a:p>
            <a:pPr>
              <a:lnSpc>
                <a:spcPct val="150000"/>
              </a:lnSpc>
            </a:pPr>
            <a:r>
              <a:rPr lang="en-US" sz="1600" dirty="0">
                <a:latin typeface="Verdana" panose="020B0604030504040204" pitchFamily="34" charset="0"/>
                <a:ea typeface="Verdana" panose="020B0604030504040204" pitchFamily="34" charset="0"/>
              </a:rPr>
              <a:t>Simple to use</a:t>
            </a:r>
          </a:p>
          <a:p>
            <a:pPr>
              <a:lnSpc>
                <a:spcPct val="150000"/>
              </a:lnSpc>
            </a:pPr>
            <a:r>
              <a:rPr lang="en-US" sz="1600" dirty="0">
                <a:latin typeface="Verdana" panose="020B0604030504040204" pitchFamily="34" charset="0"/>
                <a:ea typeface="Verdana" panose="020B0604030504040204" pitchFamily="34" charset="0"/>
              </a:rPr>
              <a:t>A single long-lasting branch (main)</a:t>
            </a:r>
          </a:p>
          <a:p>
            <a:pPr>
              <a:lnSpc>
                <a:spcPct val="150000"/>
              </a:lnSpc>
            </a:pPr>
            <a:r>
              <a:rPr lang="en-US" sz="1600" dirty="0">
                <a:latin typeface="Verdana" panose="020B0604030504040204" pitchFamily="34" charset="0"/>
                <a:ea typeface="Verdana" panose="020B0604030504040204" pitchFamily="34" charset="0"/>
              </a:rPr>
              <a:t>Intended for each day deployment</a:t>
            </a:r>
          </a:p>
        </p:txBody>
      </p:sp>
      <p:sp>
        <p:nvSpPr>
          <p:cNvPr id="31" name="TextBox 30">
            <a:extLst>
              <a:ext uri="{FF2B5EF4-FFF2-40B4-BE49-F238E27FC236}">
                <a16:creationId xmlns:a16="http://schemas.microsoft.com/office/drawing/2014/main" id="{DA11E92F-86DC-9659-1B12-B0FB90695DBB}"/>
              </a:ext>
            </a:extLst>
          </p:cNvPr>
          <p:cNvSpPr txBox="1"/>
          <p:nvPr/>
        </p:nvSpPr>
        <p:spPr>
          <a:xfrm>
            <a:off x="732153" y="1735137"/>
            <a:ext cx="2054939" cy="369332"/>
          </a:xfrm>
          <a:prstGeom prst="rect">
            <a:avLst/>
          </a:prstGeom>
          <a:solidFill>
            <a:srgbClr val="9D1D96"/>
          </a:solidFill>
          <a:ln w="12700" cap="flat" cmpd="sng" algn="ctr">
            <a:solidFill>
              <a:srgbClr val="9D1D96">
                <a:shade val="50000"/>
              </a:srgbClr>
            </a:solidFill>
            <a:prstDash val="solid"/>
            <a:miter lim="800000"/>
          </a:ln>
          <a:effectLst/>
        </p:spPr>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Arial" panose="020B0604020202020204"/>
              </a:defRPr>
            </a:lvl1pPr>
          </a:lstStyle>
          <a:p>
            <a:pPr algn="l"/>
            <a:r>
              <a:rPr lang="en-SI" b="1" dirty="0" err="1"/>
              <a:t>Github</a:t>
            </a:r>
            <a:r>
              <a:rPr lang="en-SI" b="1" dirty="0"/>
              <a:t> flow</a:t>
            </a:r>
          </a:p>
        </p:txBody>
      </p:sp>
      <p:sp>
        <p:nvSpPr>
          <p:cNvPr id="32" name="TextBox 31">
            <a:extLst>
              <a:ext uri="{FF2B5EF4-FFF2-40B4-BE49-F238E27FC236}">
                <a16:creationId xmlns:a16="http://schemas.microsoft.com/office/drawing/2014/main" id="{DAC197DE-1486-7C43-C066-97457EA5DEEC}"/>
              </a:ext>
            </a:extLst>
          </p:cNvPr>
          <p:cNvSpPr txBox="1"/>
          <p:nvPr/>
        </p:nvSpPr>
        <p:spPr>
          <a:xfrm>
            <a:off x="5789612" y="1735137"/>
            <a:ext cx="2054939" cy="369332"/>
          </a:xfrm>
          <a:prstGeom prst="rect">
            <a:avLst/>
          </a:prstGeom>
          <a:solidFill>
            <a:schemeClr val="tx2">
              <a:lumMod val="50000"/>
            </a:schemeClr>
          </a:solidFill>
          <a:ln w="12700" cap="flat" cmpd="sng" algn="ctr">
            <a:solidFill>
              <a:srgbClr val="9D1D96">
                <a:shade val="50000"/>
              </a:srgbClr>
            </a:solidFill>
            <a:prstDash val="solid"/>
            <a:miter lim="800000"/>
          </a:ln>
          <a:effectLst/>
        </p:spPr>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Arial" panose="020B0604020202020204"/>
              </a:defRPr>
            </a:lvl1pPr>
          </a:lstStyle>
          <a:p>
            <a:pPr algn="l"/>
            <a:r>
              <a:rPr lang="en-SI" b="1" dirty="0" err="1"/>
              <a:t>GitFlow</a:t>
            </a:r>
            <a:endParaRPr lang="en-SI" b="1" dirty="0"/>
          </a:p>
        </p:txBody>
      </p:sp>
      <p:sp>
        <p:nvSpPr>
          <p:cNvPr id="34" name="Text Placeholder 2">
            <a:extLst>
              <a:ext uri="{FF2B5EF4-FFF2-40B4-BE49-F238E27FC236}">
                <a16:creationId xmlns:a16="http://schemas.microsoft.com/office/drawing/2014/main" id="{7AA1D589-42C0-7D8E-A09D-C70DEB932403}"/>
              </a:ext>
            </a:extLst>
          </p:cNvPr>
          <p:cNvSpPr txBox="1">
            <a:spLocks/>
          </p:cNvSpPr>
          <p:nvPr/>
        </p:nvSpPr>
        <p:spPr>
          <a:xfrm>
            <a:off x="5481715" y="2276473"/>
            <a:ext cx="5500610" cy="3649663"/>
          </a:xfrm>
          <a:prstGeom prst="rect">
            <a:avLst/>
          </a:prstGeom>
        </p:spPr>
        <p:txBody>
          <a:bodyPr vert="horz" wrap="square" lIns="146304" tIns="9144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solidFill>
                  <a:srgbClr val="000000"/>
                </a:soli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0000"/>
                </a:soli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1600" dirty="0">
                <a:latin typeface="Verdana" panose="020B0604030504040204" pitchFamily="34" charset="0"/>
                <a:ea typeface="Verdana" panose="020B0604030504040204" pitchFamily="34" charset="0"/>
              </a:rPr>
              <a:t>More complex to use</a:t>
            </a:r>
          </a:p>
          <a:p>
            <a:pPr>
              <a:lnSpc>
                <a:spcPct val="150000"/>
              </a:lnSpc>
            </a:pPr>
            <a:r>
              <a:rPr lang="en-US" sz="1600" dirty="0">
                <a:latin typeface="Verdana" panose="020B0604030504040204" pitchFamily="34" charset="0"/>
                <a:ea typeface="Verdana" panose="020B0604030504040204" pitchFamily="34" charset="0"/>
              </a:rPr>
              <a:t>Two long-lasting branches (main and develop)</a:t>
            </a:r>
          </a:p>
          <a:p>
            <a:pPr>
              <a:lnSpc>
                <a:spcPct val="150000"/>
              </a:lnSpc>
            </a:pPr>
            <a:r>
              <a:rPr lang="en-US" sz="1600" dirty="0">
                <a:latin typeface="Verdana" panose="020B0604030504040204" pitchFamily="34" charset="0"/>
                <a:ea typeface="Verdana" panose="020B0604030504040204" pitchFamily="34" charset="0"/>
              </a:rPr>
              <a:t>Easier to create hotfixes, new releases</a:t>
            </a:r>
          </a:p>
          <a:p>
            <a:pPr>
              <a:lnSpc>
                <a:spcPct val="150000"/>
              </a:lnSpc>
            </a:pPr>
            <a:r>
              <a:rPr lang="en-US" sz="1600" dirty="0">
                <a:latin typeface="Verdana" panose="020B0604030504040204" pitchFamily="34" charset="0"/>
                <a:ea typeface="Verdana" panose="020B0604030504040204" pitchFamily="34" charset="0"/>
              </a:rPr>
              <a:t>Intended for product development</a:t>
            </a:r>
          </a:p>
        </p:txBody>
      </p:sp>
      <p:sp>
        <p:nvSpPr>
          <p:cNvPr id="4" name="TextBox 3">
            <a:extLst>
              <a:ext uri="{FF2B5EF4-FFF2-40B4-BE49-F238E27FC236}">
                <a16:creationId xmlns:a16="http://schemas.microsoft.com/office/drawing/2014/main" id="{D74E4C5F-F13A-B0F7-2DD9-902C5C2FD272}"/>
              </a:ext>
            </a:extLst>
          </p:cNvPr>
          <p:cNvSpPr txBox="1"/>
          <p:nvPr/>
        </p:nvSpPr>
        <p:spPr>
          <a:xfrm>
            <a:off x="925955" y="4429034"/>
            <a:ext cx="9132445" cy="1892826"/>
          </a:xfrm>
          <a:prstGeom prst="rect">
            <a:avLst/>
          </a:prstGeom>
          <a:noFill/>
        </p:spPr>
        <p:txBody>
          <a:bodyPr wrap="square" rtlCol="0">
            <a:spAutoFit/>
          </a:bodyPr>
          <a:lstStyle/>
          <a:p>
            <a:pPr algn="ctr">
              <a:lnSpc>
                <a:spcPct val="150000"/>
              </a:lnSpc>
            </a:pPr>
            <a:r>
              <a:rPr lang="en-SI" b="1" dirty="0">
                <a:latin typeface="Verdana" panose="020B0604030504040204" pitchFamily="34" charset="0"/>
                <a:ea typeface="Verdana" panose="020B0604030504040204" pitchFamily="34" charset="0"/>
              </a:rPr>
              <a:t>Both options are excellent!</a:t>
            </a:r>
          </a:p>
          <a:p>
            <a:pPr algn="ctr"/>
            <a:endParaRPr lang="en-SI" dirty="0">
              <a:latin typeface="Verdana" panose="020B0604030504040204" pitchFamily="34" charset="0"/>
              <a:ea typeface="Verdana" panose="020B0604030504040204" pitchFamily="34" charset="0"/>
            </a:endParaRPr>
          </a:p>
          <a:p>
            <a:pPr algn="ctr"/>
            <a:r>
              <a:rPr lang="en-SI" dirty="0">
                <a:latin typeface="Verdana" panose="020B0604030504040204" pitchFamily="34" charset="0"/>
                <a:ea typeface="Verdana" panose="020B0604030504040204" pitchFamily="34" charset="0"/>
              </a:rPr>
              <a:t>The development process is constantly improving and we can change the branch workflow later without hassle.</a:t>
            </a:r>
          </a:p>
          <a:p>
            <a:pPr algn="ctr"/>
            <a:endParaRPr lang="en-SI" dirty="0">
              <a:latin typeface="Verdana" panose="020B0604030504040204" pitchFamily="34" charset="0"/>
              <a:ea typeface="Verdana" panose="020B0604030504040204" pitchFamily="34" charset="0"/>
            </a:endParaRPr>
          </a:p>
          <a:p>
            <a:pPr algn="ctr"/>
            <a:r>
              <a:rPr lang="en-SI" dirty="0">
                <a:latin typeface="Verdana" panose="020B0604030504040204" pitchFamily="34" charset="0"/>
                <a:ea typeface="Verdana" panose="020B0604030504040204" pitchFamily="34" charset="0"/>
              </a:rPr>
              <a:t>There are, of course, other branch workflows.</a:t>
            </a:r>
          </a:p>
        </p:txBody>
      </p:sp>
    </p:spTree>
    <p:extLst>
      <p:ext uri="{BB962C8B-B14F-4D97-AF65-F5344CB8AC3E}">
        <p14:creationId xmlns:p14="http://schemas.microsoft.com/office/powerpoint/2010/main" val="1920325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6" presetClass="emph" presetSubtype="0" fill="hold" grpId="1" nodeType="withEffect">
                                  <p:stCondLst>
                                    <p:cond delay="0"/>
                                  </p:stCondLst>
                                  <p:childTnLst>
                                    <p:animEffect transition="out" filter="fade">
                                      <p:cBhvr>
                                        <p:cTn id="8" dur="500" tmFilter="0, 0; .2, .5; .8, .5; 1, 0"/>
                                        <p:tgtEl>
                                          <p:spTgt spid="4"/>
                                        </p:tgtEl>
                                      </p:cBhvr>
                                    </p:animEffect>
                                    <p:animScale>
                                      <p:cBhvr>
                                        <p:cTn id="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1C5A30A-1C23-1635-72C5-368E93A52C81}"/>
              </a:ext>
            </a:extLst>
          </p:cNvPr>
          <p:cNvSpPr txBox="1">
            <a:spLocks/>
          </p:cNvSpPr>
          <p:nvPr/>
        </p:nvSpPr>
        <p:spPr>
          <a:xfrm>
            <a:off x="732153" y="765713"/>
            <a:ext cx="10972484" cy="71224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400" b="1" i="0" kern="1200" cap="none" spc="-102" baseline="0" dirty="0" smtClean="0">
                <a:ln w="3175">
                  <a:noFill/>
                </a:ln>
                <a:solidFill>
                  <a:srgbClr val="1E275C"/>
                </a:solidFill>
                <a:effectLst/>
                <a:latin typeface="Segoe" panose="020B0502040200020203" pitchFamily="34" charset="77"/>
                <a:ea typeface="+mn-ea"/>
                <a:cs typeface="Segoe UI" pitchFamily="34" charset="0"/>
              </a:defRPr>
            </a:lvl1pPr>
          </a:lstStyle>
          <a:p>
            <a:r>
              <a:rPr lang="en-SI" dirty="0"/>
              <a:t>Pull Requests</a:t>
            </a:r>
            <a:endParaRPr lang="sl-SI" dirty="0"/>
          </a:p>
        </p:txBody>
      </p:sp>
      <p:pic>
        <p:nvPicPr>
          <p:cNvPr id="2" name="Picture 1">
            <a:extLst>
              <a:ext uri="{FF2B5EF4-FFF2-40B4-BE49-F238E27FC236}">
                <a16:creationId xmlns:a16="http://schemas.microsoft.com/office/drawing/2014/main" id="{244CEF24-5D05-704A-ED56-4C868AE47487}"/>
              </a:ext>
            </a:extLst>
          </p:cNvPr>
          <p:cNvPicPr>
            <a:picLocks noChangeAspect="1"/>
          </p:cNvPicPr>
          <p:nvPr/>
        </p:nvPicPr>
        <p:blipFill>
          <a:blip r:embed="rId3"/>
          <a:stretch>
            <a:fillRect/>
          </a:stretch>
        </p:blipFill>
        <p:spPr>
          <a:xfrm>
            <a:off x="260476" y="1783470"/>
            <a:ext cx="5622810" cy="4779388"/>
          </a:xfrm>
          <a:prstGeom prst="rect">
            <a:avLst/>
          </a:prstGeom>
        </p:spPr>
      </p:pic>
      <p:sp>
        <p:nvSpPr>
          <p:cNvPr id="3" name="Thought Bubble: Cloud 2">
            <a:extLst>
              <a:ext uri="{FF2B5EF4-FFF2-40B4-BE49-F238E27FC236}">
                <a16:creationId xmlns:a16="http://schemas.microsoft.com/office/drawing/2014/main" id="{DFAEE8D0-53D4-78D1-AE9B-48EF0EDCC091}"/>
              </a:ext>
            </a:extLst>
          </p:cNvPr>
          <p:cNvSpPr/>
          <p:nvPr/>
        </p:nvSpPr>
        <p:spPr>
          <a:xfrm>
            <a:off x="5889044" y="378048"/>
            <a:ext cx="3235674" cy="2666030"/>
          </a:xfrm>
          <a:prstGeom prst="cloudCallout">
            <a:avLst>
              <a:gd name="adj1" fmla="val -49171"/>
              <a:gd name="adj2" fmla="val 63548"/>
            </a:avLst>
          </a:prstGeom>
          <a:solidFill>
            <a:srgbClr val="34568B">
              <a:alpha val="4000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sz="3400" b="1" spc="-102" dirty="0">
                <a:ln w="3175">
                  <a:noFill/>
                </a:ln>
                <a:solidFill>
                  <a:srgbClr val="1E275C"/>
                </a:solidFill>
                <a:latin typeface="Segoe" panose="020B0502040200020203" pitchFamily="34" charset="77"/>
                <a:cs typeface="Segoe UI" pitchFamily="34" charset="0"/>
              </a:rPr>
              <a:t>What are Pull Requests?</a:t>
            </a:r>
            <a:endParaRPr lang="en-US" sz="3400" b="1" spc="-102" dirty="0">
              <a:ln w="3175">
                <a:noFill/>
              </a:ln>
              <a:solidFill>
                <a:srgbClr val="1E275C"/>
              </a:solidFill>
              <a:latin typeface="Segoe" panose="020B0502040200020203" pitchFamily="34" charset="77"/>
              <a:cs typeface="Segoe UI" pitchFamily="34" charset="0"/>
            </a:endParaRPr>
          </a:p>
        </p:txBody>
      </p:sp>
      <p:sp>
        <p:nvSpPr>
          <p:cNvPr id="4" name="Thought Bubble: Cloud 3">
            <a:extLst>
              <a:ext uri="{FF2B5EF4-FFF2-40B4-BE49-F238E27FC236}">
                <a16:creationId xmlns:a16="http://schemas.microsoft.com/office/drawing/2014/main" id="{8350571F-8480-D618-BFEE-0F85B99AD2FC}"/>
              </a:ext>
            </a:extLst>
          </p:cNvPr>
          <p:cNvSpPr/>
          <p:nvPr/>
        </p:nvSpPr>
        <p:spPr>
          <a:xfrm>
            <a:off x="6137137" y="3823242"/>
            <a:ext cx="3235674" cy="2666030"/>
          </a:xfrm>
          <a:prstGeom prst="cloudCallout">
            <a:avLst>
              <a:gd name="adj1" fmla="val -55498"/>
              <a:gd name="adj2" fmla="val -58677"/>
            </a:avLst>
          </a:prstGeom>
          <a:solidFill>
            <a:srgbClr val="34568B">
              <a:alpha val="4000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SI" sz="2200" dirty="0">
                <a:solidFill>
                  <a:schemeClr val="tx2">
                    <a:lumMod val="25000"/>
                  </a:schemeClr>
                </a:solidFill>
                <a:latin typeface="Verdana" panose="020B0604030504040204" pitchFamily="34" charset="0"/>
                <a:ea typeface="Verdana" panose="020B0604030504040204" pitchFamily="34" charset="0"/>
              </a:rPr>
              <a:t>How are they related with branches?</a:t>
            </a:r>
            <a:endParaRPr lang="en-US" sz="2200" dirty="0">
              <a:solidFill>
                <a:schemeClr val="tx2">
                  <a:lumMod val="25000"/>
                </a:schemeClr>
              </a:solidFill>
            </a:endParaRPr>
          </a:p>
        </p:txBody>
      </p:sp>
    </p:spTree>
    <p:extLst>
      <p:ext uri="{BB962C8B-B14F-4D97-AF65-F5344CB8AC3E}">
        <p14:creationId xmlns:p14="http://schemas.microsoft.com/office/powerpoint/2010/main" val="1388451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6" presetClass="emph" presetSubtype="0" fill="hold" grpId="1" nodeType="withEffect">
                                  <p:stCondLst>
                                    <p:cond delay="0"/>
                                  </p:stCondLst>
                                  <p:childTnLst>
                                    <p:animEffect transition="out" filter="fade">
                                      <p:cBhvr>
                                        <p:cTn id="8" dur="500" tmFilter="0, 0; .2, .5; .8, .5; 1, 0"/>
                                        <p:tgtEl>
                                          <p:spTgt spid="4"/>
                                        </p:tgtEl>
                                      </p:cBhvr>
                                    </p:animEffect>
                                    <p:animScale>
                                      <p:cBhvr>
                                        <p:cTn id="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A9AF1B0-4DAB-4458-0669-0DCD524BE89D}"/>
              </a:ext>
            </a:extLst>
          </p:cNvPr>
          <p:cNvSpPr>
            <a:spLocks noGrp="1"/>
          </p:cNvSpPr>
          <p:nvPr>
            <p:ph type="title"/>
          </p:nvPr>
        </p:nvSpPr>
        <p:spPr>
          <a:xfrm>
            <a:off x="655637" y="1935162"/>
            <a:ext cx="11401496" cy="1351952"/>
          </a:xfrm>
          <a:ln>
            <a:noFill/>
          </a:ln>
        </p:spPr>
        <p:txBody>
          <a:bodyPr/>
          <a:lstStyle>
            <a:lvl1pPr>
              <a:defRPr sz="4400"/>
            </a:lvl1pPr>
          </a:lstStyle>
          <a:p>
            <a:r>
              <a:rPr lang="en-US" b="1" dirty="0">
                <a:solidFill>
                  <a:srgbClr val="1E275C"/>
                </a:solidFill>
              </a:rPr>
              <a:t>Multiple Projects on D365FO </a:t>
            </a:r>
            <a:r>
              <a:rPr lang="en-US" b="1" dirty="0" err="1">
                <a:solidFill>
                  <a:srgbClr val="1E275C"/>
                </a:solidFill>
              </a:rPr>
              <a:t>Onebox</a:t>
            </a:r>
            <a:r>
              <a:rPr lang="en-US" b="1" dirty="0">
                <a:solidFill>
                  <a:srgbClr val="1E275C"/>
                </a:solidFill>
              </a:rPr>
              <a:t> Using Git</a:t>
            </a:r>
          </a:p>
        </p:txBody>
      </p:sp>
      <p:pic>
        <p:nvPicPr>
          <p:cNvPr id="8" name="Picture 7">
            <a:extLst>
              <a:ext uri="{FF2B5EF4-FFF2-40B4-BE49-F238E27FC236}">
                <a16:creationId xmlns:a16="http://schemas.microsoft.com/office/drawing/2014/main" id="{D21EA865-C4F9-F20F-0B62-39E9F1BA0B02}"/>
              </a:ext>
            </a:extLst>
          </p:cNvPr>
          <p:cNvPicPr>
            <a:picLocks noChangeAspect="1"/>
          </p:cNvPicPr>
          <p:nvPr/>
        </p:nvPicPr>
        <p:blipFill>
          <a:blip r:embed="rId3"/>
          <a:stretch>
            <a:fillRect/>
          </a:stretch>
        </p:blipFill>
        <p:spPr>
          <a:xfrm>
            <a:off x="1647163" y="3183993"/>
            <a:ext cx="7630590" cy="3810532"/>
          </a:xfrm>
          <a:prstGeom prst="rect">
            <a:avLst/>
          </a:prstGeom>
        </p:spPr>
      </p:pic>
      <p:sp>
        <p:nvSpPr>
          <p:cNvPr id="2" name="TextBox 1">
            <a:extLst>
              <a:ext uri="{FF2B5EF4-FFF2-40B4-BE49-F238E27FC236}">
                <a16:creationId xmlns:a16="http://schemas.microsoft.com/office/drawing/2014/main" id="{5D74D02D-0142-6155-F21B-5DC7E7405B78}"/>
              </a:ext>
            </a:extLst>
          </p:cNvPr>
          <p:cNvSpPr txBox="1"/>
          <p:nvPr/>
        </p:nvSpPr>
        <p:spPr>
          <a:xfrm>
            <a:off x="2200275" y="3114584"/>
            <a:ext cx="6686550" cy="451790"/>
          </a:xfrm>
          <a:prstGeom prst="rect">
            <a:avLst/>
          </a:prstGeom>
          <a:noFill/>
        </p:spPr>
        <p:txBody>
          <a:bodyPr wrap="square" rtlCol="0">
            <a:spAutoFit/>
          </a:bodyPr>
          <a:lstStyle/>
          <a:p>
            <a:pPr algn="ctr">
              <a:lnSpc>
                <a:spcPct val="150000"/>
              </a:lnSpc>
            </a:pPr>
            <a:r>
              <a:rPr lang="en-SI" dirty="0">
                <a:latin typeface="Verdana" panose="020B0604030504040204" pitchFamily="34" charset="0"/>
                <a:ea typeface="Verdana" panose="020B0604030504040204" pitchFamily="34" charset="0"/>
              </a:rPr>
              <a:t>and learn Git along the way...</a:t>
            </a:r>
          </a:p>
        </p:txBody>
      </p:sp>
    </p:spTree>
    <p:extLst>
      <p:ext uri="{BB962C8B-B14F-4D97-AF65-F5344CB8AC3E}">
        <p14:creationId xmlns:p14="http://schemas.microsoft.com/office/powerpoint/2010/main" val="35130571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1C5A30A-1C23-1635-72C5-368E93A52C81}"/>
              </a:ext>
            </a:extLst>
          </p:cNvPr>
          <p:cNvSpPr txBox="1">
            <a:spLocks/>
          </p:cNvSpPr>
          <p:nvPr/>
        </p:nvSpPr>
        <p:spPr>
          <a:xfrm>
            <a:off x="732153" y="765713"/>
            <a:ext cx="10972484" cy="71224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400" b="1" i="0" kern="1200" cap="none" spc="-102" baseline="0" dirty="0" smtClean="0">
                <a:ln w="3175">
                  <a:noFill/>
                </a:ln>
                <a:solidFill>
                  <a:srgbClr val="1E275C"/>
                </a:solidFill>
                <a:effectLst/>
                <a:latin typeface="Segoe" panose="020B0502040200020203" pitchFamily="34" charset="77"/>
                <a:ea typeface="+mn-ea"/>
                <a:cs typeface="Segoe UI" pitchFamily="34" charset="0"/>
              </a:defRPr>
            </a:lvl1pPr>
          </a:lstStyle>
          <a:p>
            <a:r>
              <a:rPr lang="en-SI" dirty="0"/>
              <a:t>Pull Requests</a:t>
            </a:r>
            <a:endParaRPr lang="sl-SI" dirty="0"/>
          </a:p>
        </p:txBody>
      </p:sp>
      <p:cxnSp>
        <p:nvCxnSpPr>
          <p:cNvPr id="83" name="Straight Connector 82">
            <a:extLst>
              <a:ext uri="{FF2B5EF4-FFF2-40B4-BE49-F238E27FC236}">
                <a16:creationId xmlns:a16="http://schemas.microsoft.com/office/drawing/2014/main" id="{9F858066-8DE4-EC70-F71D-78A090820330}"/>
              </a:ext>
            </a:extLst>
          </p:cNvPr>
          <p:cNvCxnSpPr>
            <a:cxnSpLocks/>
          </p:cNvCxnSpPr>
          <p:nvPr/>
        </p:nvCxnSpPr>
        <p:spPr>
          <a:xfrm>
            <a:off x="1846565" y="4196858"/>
            <a:ext cx="9265281" cy="0"/>
          </a:xfrm>
          <a:prstGeom prst="line">
            <a:avLst/>
          </a:prstGeom>
          <a:noFill/>
          <a:ln w="25400" cap="flat" cmpd="sng" algn="ctr">
            <a:solidFill>
              <a:srgbClr val="000000">
                <a:lumMod val="50000"/>
                <a:lumOff val="50000"/>
              </a:srgbClr>
            </a:solidFill>
            <a:prstDash val="dashDot"/>
            <a:round/>
            <a:headEnd type="none" w="med" len="med"/>
            <a:tailEnd type="none" w="med" len="med"/>
          </a:ln>
          <a:effectLst/>
        </p:spPr>
      </p:cxnSp>
      <p:sp>
        <p:nvSpPr>
          <p:cNvPr id="84" name="Rectangle 83">
            <a:extLst>
              <a:ext uri="{FF2B5EF4-FFF2-40B4-BE49-F238E27FC236}">
                <a16:creationId xmlns:a16="http://schemas.microsoft.com/office/drawing/2014/main" id="{B151731F-BADB-8831-8303-833F7DDB5043}"/>
              </a:ext>
            </a:extLst>
          </p:cNvPr>
          <p:cNvSpPr/>
          <p:nvPr/>
        </p:nvSpPr>
        <p:spPr>
          <a:xfrm>
            <a:off x="593630" y="4022042"/>
            <a:ext cx="1048900" cy="349633"/>
          </a:xfrm>
          <a:prstGeom prst="rect">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a:ln>
                  <a:noFill/>
                </a:ln>
                <a:solidFill>
                  <a:srgbClr val="FFFFFF"/>
                </a:solidFill>
                <a:effectLst/>
                <a:uLnTx/>
                <a:uFillTx/>
                <a:latin typeface="Arial" panose="020B0604020202020204"/>
                <a:ea typeface="+mn-ea"/>
                <a:cs typeface="+mn-cs"/>
              </a:rPr>
              <a:t>Main</a:t>
            </a:r>
            <a:endParaRPr kumimoji="0" lang="en-SI" sz="13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85" name="Rectangle 84">
            <a:extLst>
              <a:ext uri="{FF2B5EF4-FFF2-40B4-BE49-F238E27FC236}">
                <a16:creationId xmlns:a16="http://schemas.microsoft.com/office/drawing/2014/main" id="{638D353E-C5B7-1ABE-7C35-BC465768F610}"/>
              </a:ext>
            </a:extLst>
          </p:cNvPr>
          <p:cNvSpPr/>
          <p:nvPr/>
        </p:nvSpPr>
        <p:spPr>
          <a:xfrm>
            <a:off x="593630" y="2741678"/>
            <a:ext cx="1048900" cy="349633"/>
          </a:xfrm>
          <a:prstGeom prst="rect">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dirty="0">
                <a:ln>
                  <a:noFill/>
                </a:ln>
                <a:solidFill>
                  <a:srgbClr val="FFFFFF"/>
                </a:solidFill>
                <a:effectLst/>
                <a:uLnTx/>
                <a:uFillTx/>
                <a:latin typeface="Arial" panose="020B0604020202020204"/>
                <a:ea typeface="+mn-ea"/>
                <a:cs typeface="+mn-cs"/>
              </a:rPr>
              <a:t>Feature1</a:t>
            </a:r>
          </a:p>
        </p:txBody>
      </p:sp>
      <p:cxnSp>
        <p:nvCxnSpPr>
          <p:cNvPr id="86" name="Straight Connector 85">
            <a:extLst>
              <a:ext uri="{FF2B5EF4-FFF2-40B4-BE49-F238E27FC236}">
                <a16:creationId xmlns:a16="http://schemas.microsoft.com/office/drawing/2014/main" id="{DBA7F3AD-3FF0-4D71-51E6-6F93C70766ED}"/>
              </a:ext>
            </a:extLst>
          </p:cNvPr>
          <p:cNvCxnSpPr>
            <a:cxnSpLocks/>
          </p:cNvCxnSpPr>
          <p:nvPr/>
        </p:nvCxnSpPr>
        <p:spPr>
          <a:xfrm>
            <a:off x="1806980" y="2910410"/>
            <a:ext cx="9265281" cy="0"/>
          </a:xfrm>
          <a:prstGeom prst="line">
            <a:avLst/>
          </a:prstGeom>
          <a:noFill/>
          <a:ln w="25400" cap="flat" cmpd="sng" algn="ctr">
            <a:solidFill>
              <a:srgbClr val="000000">
                <a:lumMod val="50000"/>
                <a:lumOff val="50000"/>
              </a:srgbClr>
            </a:solidFill>
            <a:prstDash val="dashDot"/>
            <a:round/>
            <a:headEnd type="none" w="med" len="med"/>
            <a:tailEnd type="none" w="med" len="med"/>
          </a:ln>
          <a:effectLst/>
        </p:spPr>
      </p:cxnSp>
      <p:sp>
        <p:nvSpPr>
          <p:cNvPr id="87" name="Flowchart: Connector 86">
            <a:extLst>
              <a:ext uri="{FF2B5EF4-FFF2-40B4-BE49-F238E27FC236}">
                <a16:creationId xmlns:a16="http://schemas.microsoft.com/office/drawing/2014/main" id="{54525F17-1259-5071-32C5-FF807E7CCE51}"/>
              </a:ext>
            </a:extLst>
          </p:cNvPr>
          <p:cNvSpPr/>
          <p:nvPr/>
        </p:nvSpPr>
        <p:spPr>
          <a:xfrm>
            <a:off x="2748991" y="4000937"/>
            <a:ext cx="392403" cy="392403"/>
          </a:xfrm>
          <a:prstGeom prst="flowChartConnector">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8" name="Flowchart: Connector 87">
            <a:extLst>
              <a:ext uri="{FF2B5EF4-FFF2-40B4-BE49-F238E27FC236}">
                <a16:creationId xmlns:a16="http://schemas.microsoft.com/office/drawing/2014/main" id="{92E06225-5854-5778-0C36-50739141239A}"/>
              </a:ext>
            </a:extLst>
          </p:cNvPr>
          <p:cNvSpPr/>
          <p:nvPr/>
        </p:nvSpPr>
        <p:spPr>
          <a:xfrm>
            <a:off x="4316445" y="2724834"/>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89" name="Straight Arrow Connector 88">
            <a:extLst>
              <a:ext uri="{FF2B5EF4-FFF2-40B4-BE49-F238E27FC236}">
                <a16:creationId xmlns:a16="http://schemas.microsoft.com/office/drawing/2014/main" id="{F77636E4-8E85-1747-F2F9-BC0B46A17795}"/>
              </a:ext>
            </a:extLst>
          </p:cNvPr>
          <p:cNvCxnSpPr>
            <a:cxnSpLocks/>
            <a:stCxn id="87" idx="6"/>
            <a:endCxn id="94" idx="2"/>
          </p:cNvCxnSpPr>
          <p:nvPr/>
        </p:nvCxnSpPr>
        <p:spPr>
          <a:xfrm>
            <a:off x="3141394" y="4197139"/>
            <a:ext cx="5817396" cy="0"/>
          </a:xfrm>
          <a:prstGeom prst="straightConnector1">
            <a:avLst/>
          </a:prstGeom>
          <a:noFill/>
          <a:ln w="25400" cap="flat" cmpd="sng" algn="ctr">
            <a:solidFill>
              <a:srgbClr val="000000"/>
            </a:solidFill>
            <a:prstDash val="solid"/>
            <a:miter lim="800000"/>
            <a:tailEnd type="triangle"/>
          </a:ln>
          <a:effectLst/>
        </p:spPr>
      </p:cxnSp>
      <p:cxnSp>
        <p:nvCxnSpPr>
          <p:cNvPr id="90" name="Straight Arrow Connector 89">
            <a:extLst>
              <a:ext uri="{FF2B5EF4-FFF2-40B4-BE49-F238E27FC236}">
                <a16:creationId xmlns:a16="http://schemas.microsoft.com/office/drawing/2014/main" id="{ED8F4255-8B2C-5EE6-C25E-3B9BBF457BB3}"/>
              </a:ext>
            </a:extLst>
          </p:cNvPr>
          <p:cNvCxnSpPr>
            <a:cxnSpLocks/>
            <a:stCxn id="88" idx="6"/>
            <a:endCxn id="91" idx="2"/>
          </p:cNvCxnSpPr>
          <p:nvPr/>
        </p:nvCxnSpPr>
        <p:spPr>
          <a:xfrm>
            <a:off x="4708848" y="2921036"/>
            <a:ext cx="1002251" cy="1083"/>
          </a:xfrm>
          <a:prstGeom prst="straightConnector1">
            <a:avLst/>
          </a:prstGeom>
          <a:noFill/>
          <a:ln w="25400" cap="flat" cmpd="sng" algn="ctr">
            <a:solidFill>
              <a:srgbClr val="000000"/>
            </a:solidFill>
            <a:prstDash val="solid"/>
            <a:miter lim="800000"/>
            <a:tailEnd type="triangle"/>
          </a:ln>
          <a:effectLst/>
        </p:spPr>
      </p:cxnSp>
      <p:sp>
        <p:nvSpPr>
          <p:cNvPr id="91" name="Flowchart: Connector 90">
            <a:extLst>
              <a:ext uri="{FF2B5EF4-FFF2-40B4-BE49-F238E27FC236}">
                <a16:creationId xmlns:a16="http://schemas.microsoft.com/office/drawing/2014/main" id="{D8A112AB-BFBC-344B-9265-842B7FC99BF9}"/>
              </a:ext>
            </a:extLst>
          </p:cNvPr>
          <p:cNvSpPr/>
          <p:nvPr/>
        </p:nvSpPr>
        <p:spPr>
          <a:xfrm>
            <a:off x="5711099" y="2725917"/>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92" name="Connector: Curved 91">
            <a:extLst>
              <a:ext uri="{FF2B5EF4-FFF2-40B4-BE49-F238E27FC236}">
                <a16:creationId xmlns:a16="http://schemas.microsoft.com/office/drawing/2014/main" id="{0C38B9DD-DFA7-22FC-3517-BFD02713F6E4}"/>
              </a:ext>
            </a:extLst>
          </p:cNvPr>
          <p:cNvCxnSpPr>
            <a:cxnSpLocks/>
            <a:stCxn id="87" idx="6"/>
            <a:endCxn id="88" idx="2"/>
          </p:cNvCxnSpPr>
          <p:nvPr/>
        </p:nvCxnSpPr>
        <p:spPr>
          <a:xfrm flipV="1">
            <a:off x="3141394" y="2921036"/>
            <a:ext cx="1175051" cy="1276103"/>
          </a:xfrm>
          <a:prstGeom prst="curvedConnector3">
            <a:avLst>
              <a:gd name="adj1" fmla="val 50000"/>
            </a:avLst>
          </a:prstGeom>
          <a:noFill/>
          <a:ln w="25400" cap="flat" cmpd="sng" algn="ctr">
            <a:solidFill>
              <a:srgbClr val="000000"/>
            </a:solidFill>
            <a:prstDash val="solid"/>
            <a:miter lim="800000"/>
            <a:tailEnd type="triangle"/>
          </a:ln>
          <a:effectLst/>
        </p:spPr>
      </p:cxnSp>
      <p:sp>
        <p:nvSpPr>
          <p:cNvPr id="93" name="Flowchart: Connector 92">
            <a:extLst>
              <a:ext uri="{FF2B5EF4-FFF2-40B4-BE49-F238E27FC236}">
                <a16:creationId xmlns:a16="http://schemas.microsoft.com/office/drawing/2014/main" id="{93E5D9CA-BC38-AB4A-4EB6-FD822B77DA90}"/>
              </a:ext>
            </a:extLst>
          </p:cNvPr>
          <p:cNvSpPr/>
          <p:nvPr/>
        </p:nvSpPr>
        <p:spPr>
          <a:xfrm>
            <a:off x="7105754" y="2730315"/>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4" name="Flowchart: Connector 93">
            <a:extLst>
              <a:ext uri="{FF2B5EF4-FFF2-40B4-BE49-F238E27FC236}">
                <a16:creationId xmlns:a16="http://schemas.microsoft.com/office/drawing/2014/main" id="{97FA5EB5-B2CF-263F-545C-86BB315CD635}"/>
              </a:ext>
            </a:extLst>
          </p:cNvPr>
          <p:cNvSpPr/>
          <p:nvPr/>
        </p:nvSpPr>
        <p:spPr>
          <a:xfrm>
            <a:off x="8958790" y="4000937"/>
            <a:ext cx="392403" cy="392403"/>
          </a:xfrm>
          <a:prstGeom prst="flowChartConnector">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95" name="Straight Arrow Connector 94">
            <a:extLst>
              <a:ext uri="{FF2B5EF4-FFF2-40B4-BE49-F238E27FC236}">
                <a16:creationId xmlns:a16="http://schemas.microsoft.com/office/drawing/2014/main" id="{29D99F86-243F-985B-1FFE-C6EF5C58D05A}"/>
              </a:ext>
            </a:extLst>
          </p:cNvPr>
          <p:cNvCxnSpPr>
            <a:cxnSpLocks/>
            <a:stCxn id="91" idx="6"/>
            <a:endCxn id="93" idx="2"/>
          </p:cNvCxnSpPr>
          <p:nvPr/>
        </p:nvCxnSpPr>
        <p:spPr>
          <a:xfrm>
            <a:off x="6103502" y="2922119"/>
            <a:ext cx="1002252" cy="4398"/>
          </a:xfrm>
          <a:prstGeom prst="straightConnector1">
            <a:avLst/>
          </a:prstGeom>
          <a:noFill/>
          <a:ln w="25400" cap="flat" cmpd="sng" algn="ctr">
            <a:solidFill>
              <a:srgbClr val="000000"/>
            </a:solidFill>
            <a:prstDash val="solid"/>
            <a:miter lim="800000"/>
            <a:tailEnd type="triangle"/>
          </a:ln>
          <a:effectLst/>
        </p:spPr>
      </p:cxnSp>
      <p:cxnSp>
        <p:nvCxnSpPr>
          <p:cNvPr id="96" name="Connector: Curved 95">
            <a:extLst>
              <a:ext uri="{FF2B5EF4-FFF2-40B4-BE49-F238E27FC236}">
                <a16:creationId xmlns:a16="http://schemas.microsoft.com/office/drawing/2014/main" id="{79CF02D8-ADED-8C2E-09A0-17786AFE4747}"/>
              </a:ext>
            </a:extLst>
          </p:cNvPr>
          <p:cNvCxnSpPr>
            <a:cxnSpLocks/>
            <a:stCxn id="93" idx="6"/>
            <a:endCxn id="94" idx="2"/>
          </p:cNvCxnSpPr>
          <p:nvPr/>
        </p:nvCxnSpPr>
        <p:spPr>
          <a:xfrm>
            <a:off x="7498157" y="2926517"/>
            <a:ext cx="1460633" cy="1270622"/>
          </a:xfrm>
          <a:prstGeom prst="curvedConnector3">
            <a:avLst>
              <a:gd name="adj1" fmla="val 50000"/>
            </a:avLst>
          </a:prstGeom>
          <a:noFill/>
          <a:ln w="25400" cap="flat" cmpd="sng" algn="ctr">
            <a:solidFill>
              <a:srgbClr val="000000"/>
            </a:solidFill>
            <a:prstDash val="solid"/>
            <a:miter lim="800000"/>
            <a:tailEnd type="triangle"/>
          </a:ln>
          <a:effectLst/>
        </p:spPr>
      </p:cxnSp>
      <p:sp>
        <p:nvSpPr>
          <p:cNvPr id="97" name="TextBox 96">
            <a:extLst>
              <a:ext uri="{FF2B5EF4-FFF2-40B4-BE49-F238E27FC236}">
                <a16:creationId xmlns:a16="http://schemas.microsoft.com/office/drawing/2014/main" id="{5F8D657E-2C6D-F0F8-970B-ADA7CE00108B}"/>
              </a:ext>
            </a:extLst>
          </p:cNvPr>
          <p:cNvSpPr txBox="1"/>
          <p:nvPr/>
        </p:nvSpPr>
        <p:spPr>
          <a:xfrm>
            <a:off x="2444714" y="4400192"/>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51c4f71c</a:t>
            </a:r>
            <a:endParaRPr lang="en-SI" sz="1400" b="1" dirty="0">
              <a:solidFill>
                <a:schemeClr val="bg2">
                  <a:lumMod val="25000"/>
                </a:schemeClr>
              </a:solidFill>
              <a:latin typeface="Arial" panose="020B0604020202020204"/>
            </a:endParaRPr>
          </a:p>
        </p:txBody>
      </p:sp>
      <p:sp>
        <p:nvSpPr>
          <p:cNvPr id="98" name="TextBox 97">
            <a:extLst>
              <a:ext uri="{FF2B5EF4-FFF2-40B4-BE49-F238E27FC236}">
                <a16:creationId xmlns:a16="http://schemas.microsoft.com/office/drawing/2014/main" id="{0841A71B-0FEB-9C74-4C24-8595A367FD4D}"/>
              </a:ext>
            </a:extLst>
          </p:cNvPr>
          <p:cNvSpPr txBox="1"/>
          <p:nvPr/>
        </p:nvSpPr>
        <p:spPr>
          <a:xfrm>
            <a:off x="8654513" y="4400192"/>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b6645449</a:t>
            </a:r>
            <a:endParaRPr lang="en-SI" sz="1400" b="1" dirty="0">
              <a:solidFill>
                <a:schemeClr val="bg2">
                  <a:lumMod val="25000"/>
                </a:schemeClr>
              </a:solidFill>
              <a:latin typeface="Arial" panose="020B0604020202020204"/>
            </a:endParaRPr>
          </a:p>
        </p:txBody>
      </p:sp>
      <p:sp>
        <p:nvSpPr>
          <p:cNvPr id="99" name="TextBox 98">
            <a:extLst>
              <a:ext uri="{FF2B5EF4-FFF2-40B4-BE49-F238E27FC236}">
                <a16:creationId xmlns:a16="http://schemas.microsoft.com/office/drawing/2014/main" id="{BFAACEB9-03DE-962A-78C0-1061A424AF18}"/>
              </a:ext>
            </a:extLst>
          </p:cNvPr>
          <p:cNvSpPr txBox="1"/>
          <p:nvPr/>
        </p:nvSpPr>
        <p:spPr>
          <a:xfrm>
            <a:off x="4012168" y="3133580"/>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56519a75</a:t>
            </a:r>
            <a:endParaRPr lang="en-SI" sz="1400" b="1" dirty="0">
              <a:solidFill>
                <a:schemeClr val="bg2">
                  <a:lumMod val="25000"/>
                </a:schemeClr>
              </a:solidFill>
              <a:latin typeface="Arial" panose="020B0604020202020204"/>
            </a:endParaRPr>
          </a:p>
        </p:txBody>
      </p:sp>
      <p:sp>
        <p:nvSpPr>
          <p:cNvPr id="100" name="TextBox 99">
            <a:extLst>
              <a:ext uri="{FF2B5EF4-FFF2-40B4-BE49-F238E27FC236}">
                <a16:creationId xmlns:a16="http://schemas.microsoft.com/office/drawing/2014/main" id="{111B27B0-FEA2-7DA4-4674-FF80DFE607C0}"/>
              </a:ext>
            </a:extLst>
          </p:cNvPr>
          <p:cNvSpPr txBox="1"/>
          <p:nvPr/>
        </p:nvSpPr>
        <p:spPr>
          <a:xfrm>
            <a:off x="5405526" y="3133580"/>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0c53d785</a:t>
            </a:r>
            <a:endParaRPr lang="en-SI" sz="1400" b="1" dirty="0">
              <a:solidFill>
                <a:schemeClr val="bg2">
                  <a:lumMod val="25000"/>
                </a:schemeClr>
              </a:solidFill>
              <a:latin typeface="Arial" panose="020B0604020202020204"/>
            </a:endParaRPr>
          </a:p>
        </p:txBody>
      </p:sp>
      <p:sp>
        <p:nvSpPr>
          <p:cNvPr id="101" name="TextBox 100">
            <a:extLst>
              <a:ext uri="{FF2B5EF4-FFF2-40B4-BE49-F238E27FC236}">
                <a16:creationId xmlns:a16="http://schemas.microsoft.com/office/drawing/2014/main" id="{5EB1FD27-65AF-FA00-980E-4BB64E939784}"/>
              </a:ext>
            </a:extLst>
          </p:cNvPr>
          <p:cNvSpPr txBox="1"/>
          <p:nvPr/>
        </p:nvSpPr>
        <p:spPr>
          <a:xfrm>
            <a:off x="6801477" y="3133580"/>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119a7890</a:t>
            </a:r>
            <a:endParaRPr lang="en-SI" sz="1400" b="1" dirty="0">
              <a:solidFill>
                <a:schemeClr val="bg2">
                  <a:lumMod val="25000"/>
                </a:schemeClr>
              </a:solidFill>
              <a:latin typeface="Arial" panose="020B0604020202020204"/>
            </a:endParaRPr>
          </a:p>
        </p:txBody>
      </p:sp>
      <p:sp>
        <p:nvSpPr>
          <p:cNvPr id="104" name="Rectangle 103">
            <a:extLst>
              <a:ext uri="{FF2B5EF4-FFF2-40B4-BE49-F238E27FC236}">
                <a16:creationId xmlns:a16="http://schemas.microsoft.com/office/drawing/2014/main" id="{82B34EAD-8FCC-3ADB-4AE0-4DD38AE1A9BE}"/>
              </a:ext>
            </a:extLst>
          </p:cNvPr>
          <p:cNvSpPr/>
          <p:nvPr/>
        </p:nvSpPr>
        <p:spPr>
          <a:xfrm>
            <a:off x="6656848" y="1819237"/>
            <a:ext cx="1287002" cy="523792"/>
          </a:xfrm>
          <a:prstGeom prst="rect">
            <a:avLst/>
          </a:prstGeom>
          <a:solidFill>
            <a:srgbClr val="662D91"/>
          </a:solidFill>
          <a:ln w="19050" cap="flat" cmpd="sng" algn="ctr">
            <a:solidFill>
              <a:srgbClr val="A66D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dirty="0">
                <a:ln>
                  <a:noFill/>
                </a:ln>
                <a:solidFill>
                  <a:srgbClr val="FFFFFF"/>
                </a:solidFill>
                <a:effectLst/>
                <a:uLnTx/>
                <a:uFillTx/>
                <a:latin typeface="Arial" panose="020B0604020202020204"/>
                <a:ea typeface="+mn-ea"/>
                <a:cs typeface="+mn-cs"/>
              </a:rPr>
              <a:t>Create 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dirty="0">
                <a:ln>
                  <a:noFill/>
                </a:ln>
                <a:solidFill>
                  <a:srgbClr val="FFFFFF"/>
                </a:solidFill>
                <a:effectLst/>
                <a:uLnTx/>
                <a:uFillTx/>
                <a:latin typeface="Arial" panose="020B0604020202020204"/>
                <a:ea typeface="+mn-ea"/>
                <a:cs typeface="+mn-cs"/>
              </a:rPr>
              <a:t>Pull Request</a:t>
            </a:r>
          </a:p>
        </p:txBody>
      </p:sp>
      <p:cxnSp>
        <p:nvCxnSpPr>
          <p:cNvPr id="105" name="Straight Arrow Connector 104">
            <a:extLst>
              <a:ext uri="{FF2B5EF4-FFF2-40B4-BE49-F238E27FC236}">
                <a16:creationId xmlns:a16="http://schemas.microsoft.com/office/drawing/2014/main" id="{948EC21A-B57D-57C6-273C-E97D63BC3B04}"/>
              </a:ext>
            </a:extLst>
          </p:cNvPr>
          <p:cNvCxnSpPr>
            <a:cxnSpLocks/>
            <a:stCxn id="104" idx="2"/>
          </p:cNvCxnSpPr>
          <p:nvPr/>
        </p:nvCxnSpPr>
        <p:spPr>
          <a:xfrm>
            <a:off x="7300349" y="2343029"/>
            <a:ext cx="0" cy="309510"/>
          </a:xfrm>
          <a:prstGeom prst="straightConnector1">
            <a:avLst/>
          </a:prstGeom>
          <a:noFill/>
          <a:ln w="25400" cap="flat" cmpd="sng" algn="ctr">
            <a:solidFill>
              <a:srgbClr val="000000"/>
            </a:solidFill>
            <a:prstDash val="solid"/>
            <a:miter lim="800000"/>
            <a:tailEnd type="triangle"/>
          </a:ln>
          <a:effectLst/>
        </p:spPr>
      </p:cxnSp>
      <p:pic>
        <p:nvPicPr>
          <p:cNvPr id="106" name="Picture 105">
            <a:extLst>
              <a:ext uri="{FF2B5EF4-FFF2-40B4-BE49-F238E27FC236}">
                <a16:creationId xmlns:a16="http://schemas.microsoft.com/office/drawing/2014/main" id="{54F3F16B-48D4-11B2-E972-BC181B1C0D16}"/>
              </a:ext>
            </a:extLst>
          </p:cNvPr>
          <p:cNvPicPr>
            <a:picLocks noChangeAspect="1"/>
          </p:cNvPicPr>
          <p:nvPr/>
        </p:nvPicPr>
        <p:blipFill>
          <a:blip r:embed="rId3">
            <a:duotone>
              <a:prstClr val="black"/>
              <a:schemeClr val="accent5">
                <a:tint val="45000"/>
                <a:satMod val="400000"/>
              </a:schemeClr>
            </a:duotone>
          </a:blip>
          <a:stretch>
            <a:fillRect/>
          </a:stretch>
        </p:blipFill>
        <p:spPr>
          <a:xfrm>
            <a:off x="7262909" y="2767078"/>
            <a:ext cx="1696802" cy="1696802"/>
          </a:xfrm>
          <a:prstGeom prst="rect">
            <a:avLst/>
          </a:prstGeom>
        </p:spPr>
      </p:pic>
      <p:pic>
        <p:nvPicPr>
          <p:cNvPr id="108" name="Picture 107">
            <a:extLst>
              <a:ext uri="{FF2B5EF4-FFF2-40B4-BE49-F238E27FC236}">
                <a16:creationId xmlns:a16="http://schemas.microsoft.com/office/drawing/2014/main" id="{4E5112B0-830F-8D91-631E-204ECC4E6731}"/>
              </a:ext>
            </a:extLst>
          </p:cNvPr>
          <p:cNvPicPr>
            <a:picLocks noChangeAspect="1"/>
          </p:cNvPicPr>
          <p:nvPr/>
        </p:nvPicPr>
        <p:blipFill>
          <a:blip r:embed="rId4"/>
          <a:stretch>
            <a:fillRect/>
          </a:stretch>
        </p:blipFill>
        <p:spPr>
          <a:xfrm>
            <a:off x="8623644" y="1519802"/>
            <a:ext cx="3434224" cy="1347037"/>
          </a:xfrm>
          <a:prstGeom prst="rect">
            <a:avLst/>
          </a:prstGeom>
        </p:spPr>
      </p:pic>
    </p:spTree>
    <p:extLst>
      <p:ext uri="{BB962C8B-B14F-4D97-AF65-F5344CB8AC3E}">
        <p14:creationId xmlns:p14="http://schemas.microsoft.com/office/powerpoint/2010/main" val="3540158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par>
                                <p:cTn id="9" presetID="26" presetClass="emph" presetSubtype="0" fill="hold" grpId="1" nodeType="withEffect">
                                  <p:stCondLst>
                                    <p:cond delay="0"/>
                                  </p:stCondLst>
                                  <p:childTnLst>
                                    <p:animEffect transition="out" filter="fade">
                                      <p:cBhvr>
                                        <p:cTn id="10" dur="500" tmFilter="0, 0; .2, .5; .8, .5; 1, 0"/>
                                        <p:tgtEl>
                                          <p:spTgt spid="104"/>
                                        </p:tgtEl>
                                      </p:cBhvr>
                                    </p:animEffect>
                                    <p:animScale>
                                      <p:cBhvr>
                                        <p:cTn id="11" dur="250" autoRev="1" fill="hold"/>
                                        <p:tgtEl>
                                          <p:spTgt spid="104"/>
                                        </p:tgtEl>
                                      </p:cBhvr>
                                      <p:by x="105000" y="105000"/>
                                    </p:animScale>
                                  </p:childTnLst>
                                </p:cTn>
                              </p:par>
                              <p:par>
                                <p:cTn id="12" presetID="26" presetClass="emph" presetSubtype="0" fill="hold" nodeType="withEffect">
                                  <p:stCondLst>
                                    <p:cond delay="0"/>
                                  </p:stCondLst>
                                  <p:childTnLst>
                                    <p:animEffect transition="out" filter="fade">
                                      <p:cBhvr>
                                        <p:cTn id="13" dur="500" tmFilter="0, 0; .2, .5; .8, .5; 1, 0"/>
                                        <p:tgtEl>
                                          <p:spTgt spid="105"/>
                                        </p:tgtEl>
                                      </p:cBhvr>
                                    </p:animEffect>
                                    <p:animScale>
                                      <p:cBhvr>
                                        <p:cTn id="14" dur="250" autoRev="1" fill="hold"/>
                                        <p:tgtEl>
                                          <p:spTgt spid="105"/>
                                        </p:tgtEl>
                                      </p:cBhvr>
                                      <p:by x="105000" y="105000"/>
                                    </p:animScale>
                                  </p:childTnLst>
                                </p:cTn>
                              </p:par>
                              <p:par>
                                <p:cTn id="15" presetID="1" presetClass="entr" presetSubtype="0" fill="hold" nodeType="with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par>
                                <p:cTn id="17" presetID="26" presetClass="emph" presetSubtype="0" fill="hold" nodeType="withEffect">
                                  <p:stCondLst>
                                    <p:cond delay="0"/>
                                  </p:stCondLst>
                                  <p:childTnLst>
                                    <p:animEffect transition="out" filter="fade">
                                      <p:cBhvr>
                                        <p:cTn id="18" dur="500" tmFilter="0, 0; .2, .5; .8, .5; 1, 0"/>
                                        <p:tgtEl>
                                          <p:spTgt spid="96"/>
                                        </p:tgtEl>
                                      </p:cBhvr>
                                    </p:animEffect>
                                    <p:animScale>
                                      <p:cBhvr>
                                        <p:cTn id="19" dur="250" autoRev="1" fill="hold"/>
                                        <p:tgtEl>
                                          <p:spTgt spid="96"/>
                                        </p:tgtEl>
                                      </p:cBhvr>
                                      <p:by x="105000" y="105000"/>
                                    </p:animScale>
                                  </p:childTnLst>
                                </p:cTn>
                              </p:par>
                              <p:par>
                                <p:cTn id="20" presetID="1"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8"/>
                                        </p:tgtEl>
                                        <p:attrNameLst>
                                          <p:attrName>style.visibility</p:attrName>
                                        </p:attrNameLst>
                                      </p:cBhvr>
                                      <p:to>
                                        <p:strVal val="visible"/>
                                      </p:to>
                                    </p:set>
                                  </p:childTnLst>
                                </p:cTn>
                              </p:par>
                              <p:par>
                                <p:cTn id="24" presetID="26" presetClass="emph" presetSubtype="0" fill="hold" nodeType="withEffect">
                                  <p:stCondLst>
                                    <p:cond delay="0"/>
                                  </p:stCondLst>
                                  <p:childTnLst>
                                    <p:animEffect transition="out" filter="fade">
                                      <p:cBhvr>
                                        <p:cTn id="25" dur="500" tmFilter="0, 0; .2, .5; .8, .5; 1, 0"/>
                                        <p:tgtEl>
                                          <p:spTgt spid="106"/>
                                        </p:tgtEl>
                                      </p:cBhvr>
                                    </p:animEffect>
                                    <p:animScale>
                                      <p:cBhvr>
                                        <p:cTn id="26" dur="250" autoRev="1" fill="hold"/>
                                        <p:tgtEl>
                                          <p:spTgt spid="106"/>
                                        </p:tgtEl>
                                      </p:cBhvr>
                                      <p:by x="105000" y="105000"/>
                                    </p:animScale>
                                  </p:childTnLst>
                                </p:cTn>
                              </p:par>
                              <p:par>
                                <p:cTn id="27" presetID="26" presetClass="emph" presetSubtype="0" fill="hold" nodeType="withEffect">
                                  <p:stCondLst>
                                    <p:cond delay="0"/>
                                  </p:stCondLst>
                                  <p:childTnLst>
                                    <p:animEffect transition="out" filter="fade">
                                      <p:cBhvr>
                                        <p:cTn id="28" dur="500" tmFilter="0, 0; .2, .5; .8, .5; 1, 0"/>
                                        <p:tgtEl>
                                          <p:spTgt spid="108"/>
                                        </p:tgtEl>
                                      </p:cBhvr>
                                    </p:animEffect>
                                    <p:animScale>
                                      <p:cBhvr>
                                        <p:cTn id="29" dur="250" autoRev="1" fill="hold"/>
                                        <p:tgtEl>
                                          <p:spTgt spid="108"/>
                                        </p:tgtEl>
                                      </p:cBhvr>
                                      <p:by x="105000" y="105000"/>
                                    </p:animScale>
                                  </p:childTnLst>
                                </p:cTn>
                              </p:par>
                              <p:par>
                                <p:cTn id="30" presetID="1" presetClass="entr" presetSubtype="0" fill="hold" nodeType="withEffect">
                                  <p:stCondLst>
                                    <p:cond delay="0"/>
                                  </p:stCondLst>
                                  <p:childTnLst>
                                    <p:set>
                                      <p:cBhvr>
                                        <p:cTn id="31" dur="1" fill="hold">
                                          <p:stCondLst>
                                            <p:cond delay="0"/>
                                          </p:stCondLst>
                                        </p:cTn>
                                        <p:tgtEl>
                                          <p:spTgt spid="8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9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98"/>
                                        </p:tgtEl>
                                        <p:attrNameLst>
                                          <p:attrName>style.visibility</p:attrName>
                                        </p:attrNameLst>
                                      </p:cBhvr>
                                      <p:to>
                                        <p:strVal val="visible"/>
                                      </p:to>
                                    </p:set>
                                  </p:childTnLst>
                                </p:cTn>
                              </p:par>
                              <p:par>
                                <p:cTn id="36" presetID="26" presetClass="emph" presetSubtype="0" fill="hold" grpId="1" nodeType="withEffect">
                                  <p:stCondLst>
                                    <p:cond delay="0"/>
                                  </p:stCondLst>
                                  <p:childTnLst>
                                    <p:animEffect transition="out" filter="fade">
                                      <p:cBhvr>
                                        <p:cTn id="37" dur="500" tmFilter="0, 0; .2, .5; .8, .5; 1, 0"/>
                                        <p:tgtEl>
                                          <p:spTgt spid="98"/>
                                        </p:tgtEl>
                                      </p:cBhvr>
                                    </p:animEffect>
                                    <p:animScale>
                                      <p:cBhvr>
                                        <p:cTn id="38" dur="250" autoRev="1" fill="hold"/>
                                        <p:tgtEl>
                                          <p:spTgt spid="98"/>
                                        </p:tgtEl>
                                      </p:cBhvr>
                                      <p:by x="105000" y="105000"/>
                                    </p:animScale>
                                  </p:childTnLst>
                                </p:cTn>
                              </p:par>
                              <p:par>
                                <p:cTn id="39" presetID="26" presetClass="emph" presetSubtype="0" fill="hold" nodeType="withEffect">
                                  <p:stCondLst>
                                    <p:cond delay="0"/>
                                  </p:stCondLst>
                                  <p:childTnLst>
                                    <p:animEffect transition="out" filter="fade">
                                      <p:cBhvr>
                                        <p:cTn id="40" dur="500" tmFilter="0, 0; .2, .5; .8, .5; 1, 0"/>
                                        <p:tgtEl>
                                          <p:spTgt spid="89"/>
                                        </p:tgtEl>
                                      </p:cBhvr>
                                    </p:animEffect>
                                    <p:animScale>
                                      <p:cBhvr>
                                        <p:cTn id="41" dur="250" autoRev="1" fill="hold"/>
                                        <p:tgtEl>
                                          <p:spTgt spid="89"/>
                                        </p:tgtEl>
                                      </p:cBhvr>
                                      <p:by x="105000" y="105000"/>
                                    </p:animScale>
                                  </p:childTnLst>
                                </p:cTn>
                              </p:par>
                              <p:par>
                                <p:cTn id="42" presetID="26" presetClass="emph" presetSubtype="0" fill="hold" grpId="1" nodeType="withEffect">
                                  <p:stCondLst>
                                    <p:cond delay="0"/>
                                  </p:stCondLst>
                                  <p:childTnLst>
                                    <p:animEffect transition="out" filter="fade">
                                      <p:cBhvr>
                                        <p:cTn id="43" dur="500" tmFilter="0, 0; .2, .5; .8, .5; 1, 0"/>
                                        <p:tgtEl>
                                          <p:spTgt spid="94"/>
                                        </p:tgtEl>
                                      </p:cBhvr>
                                    </p:animEffect>
                                    <p:animScale>
                                      <p:cBhvr>
                                        <p:cTn id="44" dur="250" autoRev="1" fill="hold"/>
                                        <p:tgtEl>
                                          <p:spTgt spid="9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4" grpId="1" animBg="1"/>
      <p:bldP spid="98" grpId="0"/>
      <p:bldP spid="98" grpId="1"/>
      <p:bldP spid="104" grpId="0" animBg="1"/>
      <p:bldP spid="10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1C5A30A-1C23-1635-72C5-368E93A52C81}"/>
              </a:ext>
            </a:extLst>
          </p:cNvPr>
          <p:cNvSpPr txBox="1">
            <a:spLocks/>
          </p:cNvSpPr>
          <p:nvPr/>
        </p:nvSpPr>
        <p:spPr>
          <a:xfrm>
            <a:off x="732153" y="765713"/>
            <a:ext cx="10972484" cy="71224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400" b="1" i="0" kern="1200" cap="none" spc="-102" baseline="0" dirty="0" smtClean="0">
                <a:ln w="3175">
                  <a:noFill/>
                </a:ln>
                <a:solidFill>
                  <a:srgbClr val="1E275C"/>
                </a:solidFill>
                <a:effectLst/>
                <a:latin typeface="Segoe" panose="020B0502040200020203" pitchFamily="34" charset="77"/>
                <a:ea typeface="+mn-ea"/>
                <a:cs typeface="Segoe UI" pitchFamily="34" charset="0"/>
              </a:defRPr>
            </a:lvl1pPr>
          </a:lstStyle>
          <a:p>
            <a:r>
              <a:rPr lang="en-SI" dirty="0"/>
              <a:t>Merging strategies</a:t>
            </a:r>
            <a:endParaRPr lang="sl-SI" dirty="0"/>
          </a:p>
        </p:txBody>
      </p:sp>
      <p:pic>
        <p:nvPicPr>
          <p:cNvPr id="2" name="Picture 1">
            <a:extLst>
              <a:ext uri="{FF2B5EF4-FFF2-40B4-BE49-F238E27FC236}">
                <a16:creationId xmlns:a16="http://schemas.microsoft.com/office/drawing/2014/main" id="{244CEF24-5D05-704A-ED56-4C868AE47487}"/>
              </a:ext>
            </a:extLst>
          </p:cNvPr>
          <p:cNvPicPr>
            <a:picLocks noChangeAspect="1"/>
          </p:cNvPicPr>
          <p:nvPr/>
        </p:nvPicPr>
        <p:blipFill>
          <a:blip r:embed="rId3"/>
          <a:stretch>
            <a:fillRect/>
          </a:stretch>
        </p:blipFill>
        <p:spPr>
          <a:xfrm>
            <a:off x="260476" y="1783470"/>
            <a:ext cx="5622810" cy="4779388"/>
          </a:xfrm>
          <a:prstGeom prst="rect">
            <a:avLst/>
          </a:prstGeom>
        </p:spPr>
      </p:pic>
      <p:sp>
        <p:nvSpPr>
          <p:cNvPr id="3" name="Thought Bubble: Cloud 2">
            <a:extLst>
              <a:ext uri="{FF2B5EF4-FFF2-40B4-BE49-F238E27FC236}">
                <a16:creationId xmlns:a16="http://schemas.microsoft.com/office/drawing/2014/main" id="{DFAEE8D0-53D4-78D1-AE9B-48EF0EDCC091}"/>
              </a:ext>
            </a:extLst>
          </p:cNvPr>
          <p:cNvSpPr/>
          <p:nvPr/>
        </p:nvSpPr>
        <p:spPr>
          <a:xfrm>
            <a:off x="5889044" y="378048"/>
            <a:ext cx="3235674" cy="2666030"/>
          </a:xfrm>
          <a:prstGeom prst="cloudCallout">
            <a:avLst>
              <a:gd name="adj1" fmla="val -49171"/>
              <a:gd name="adj2" fmla="val 63548"/>
            </a:avLst>
          </a:prstGeom>
          <a:solidFill>
            <a:srgbClr val="34568B">
              <a:alpha val="4000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sz="3400" b="1" spc="-102" dirty="0">
                <a:ln w="3175">
                  <a:noFill/>
                </a:ln>
                <a:solidFill>
                  <a:srgbClr val="1E275C"/>
                </a:solidFill>
                <a:latin typeface="Segoe" panose="020B0502040200020203" pitchFamily="34" charset="77"/>
                <a:cs typeface="Segoe UI" pitchFamily="34" charset="0"/>
              </a:rPr>
              <a:t>What is Merge?</a:t>
            </a:r>
            <a:endParaRPr lang="en-US" sz="3400" b="1" spc="-102" dirty="0">
              <a:ln w="3175">
                <a:noFill/>
              </a:ln>
              <a:solidFill>
                <a:srgbClr val="1E275C"/>
              </a:solidFill>
              <a:latin typeface="Segoe" panose="020B0502040200020203" pitchFamily="34" charset="77"/>
              <a:cs typeface="Segoe UI" pitchFamily="34" charset="0"/>
            </a:endParaRPr>
          </a:p>
        </p:txBody>
      </p:sp>
      <p:sp>
        <p:nvSpPr>
          <p:cNvPr id="4" name="Thought Bubble: Cloud 3">
            <a:extLst>
              <a:ext uri="{FF2B5EF4-FFF2-40B4-BE49-F238E27FC236}">
                <a16:creationId xmlns:a16="http://schemas.microsoft.com/office/drawing/2014/main" id="{8350571F-8480-D618-BFEE-0F85B99AD2FC}"/>
              </a:ext>
            </a:extLst>
          </p:cNvPr>
          <p:cNvSpPr/>
          <p:nvPr/>
        </p:nvSpPr>
        <p:spPr>
          <a:xfrm>
            <a:off x="6137137" y="3823242"/>
            <a:ext cx="3235674" cy="2666030"/>
          </a:xfrm>
          <a:prstGeom prst="cloudCallout">
            <a:avLst>
              <a:gd name="adj1" fmla="val -55498"/>
              <a:gd name="adj2" fmla="val -58677"/>
            </a:avLst>
          </a:prstGeom>
          <a:solidFill>
            <a:srgbClr val="34568B">
              <a:alpha val="4000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SI" sz="2200" dirty="0">
                <a:solidFill>
                  <a:schemeClr val="tx2">
                    <a:lumMod val="25000"/>
                  </a:schemeClr>
                </a:solidFill>
                <a:latin typeface="Verdana" panose="020B0604030504040204" pitchFamily="34" charset="0"/>
                <a:ea typeface="Verdana" panose="020B0604030504040204" pitchFamily="34" charset="0"/>
              </a:rPr>
              <a:t>How are they related with branches?</a:t>
            </a:r>
            <a:endParaRPr lang="en-US" sz="2200" dirty="0">
              <a:solidFill>
                <a:schemeClr val="tx2">
                  <a:lumMod val="25000"/>
                </a:schemeClr>
              </a:solidFill>
            </a:endParaRPr>
          </a:p>
        </p:txBody>
      </p:sp>
    </p:spTree>
    <p:extLst>
      <p:ext uri="{BB962C8B-B14F-4D97-AF65-F5344CB8AC3E}">
        <p14:creationId xmlns:p14="http://schemas.microsoft.com/office/powerpoint/2010/main" val="1947000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6" presetClass="emph" presetSubtype="0" fill="hold" grpId="1" nodeType="withEffect">
                                  <p:stCondLst>
                                    <p:cond delay="0"/>
                                  </p:stCondLst>
                                  <p:childTnLst>
                                    <p:animEffect transition="out" filter="fade">
                                      <p:cBhvr>
                                        <p:cTn id="8" dur="500" tmFilter="0, 0; .2, .5; .8, .5; 1, 0"/>
                                        <p:tgtEl>
                                          <p:spTgt spid="4"/>
                                        </p:tgtEl>
                                      </p:cBhvr>
                                    </p:animEffect>
                                    <p:animScale>
                                      <p:cBhvr>
                                        <p:cTn id="9"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1C5A30A-1C23-1635-72C5-368E93A52C81}"/>
              </a:ext>
            </a:extLst>
          </p:cNvPr>
          <p:cNvSpPr txBox="1">
            <a:spLocks/>
          </p:cNvSpPr>
          <p:nvPr/>
        </p:nvSpPr>
        <p:spPr>
          <a:xfrm>
            <a:off x="732153" y="765713"/>
            <a:ext cx="10972484" cy="71224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400" b="1" i="0" kern="1200" cap="none" spc="-102" baseline="0" dirty="0" smtClean="0">
                <a:ln w="3175">
                  <a:noFill/>
                </a:ln>
                <a:solidFill>
                  <a:srgbClr val="1E275C"/>
                </a:solidFill>
                <a:effectLst/>
                <a:latin typeface="Segoe" panose="020B0502040200020203" pitchFamily="34" charset="77"/>
                <a:ea typeface="+mn-ea"/>
                <a:cs typeface="Segoe UI" pitchFamily="34" charset="0"/>
              </a:defRPr>
            </a:lvl1pPr>
          </a:lstStyle>
          <a:p>
            <a:r>
              <a:rPr lang="en-SI" dirty="0"/>
              <a:t>Merge strategy</a:t>
            </a:r>
            <a:endParaRPr lang="sl-SI" dirty="0"/>
          </a:p>
        </p:txBody>
      </p:sp>
      <p:cxnSp>
        <p:nvCxnSpPr>
          <p:cNvPr id="83" name="Straight Connector 82">
            <a:extLst>
              <a:ext uri="{FF2B5EF4-FFF2-40B4-BE49-F238E27FC236}">
                <a16:creationId xmlns:a16="http://schemas.microsoft.com/office/drawing/2014/main" id="{9F858066-8DE4-EC70-F71D-78A090820330}"/>
              </a:ext>
            </a:extLst>
          </p:cNvPr>
          <p:cNvCxnSpPr>
            <a:cxnSpLocks/>
          </p:cNvCxnSpPr>
          <p:nvPr/>
        </p:nvCxnSpPr>
        <p:spPr>
          <a:xfrm>
            <a:off x="1846565" y="4196858"/>
            <a:ext cx="9265281" cy="0"/>
          </a:xfrm>
          <a:prstGeom prst="line">
            <a:avLst/>
          </a:prstGeom>
          <a:noFill/>
          <a:ln w="25400" cap="flat" cmpd="sng" algn="ctr">
            <a:solidFill>
              <a:srgbClr val="000000">
                <a:lumMod val="50000"/>
                <a:lumOff val="50000"/>
              </a:srgbClr>
            </a:solidFill>
            <a:prstDash val="dashDot"/>
            <a:round/>
            <a:headEnd type="none" w="med" len="med"/>
            <a:tailEnd type="none" w="med" len="med"/>
          </a:ln>
          <a:effectLst/>
        </p:spPr>
      </p:cxnSp>
      <p:sp>
        <p:nvSpPr>
          <p:cNvPr id="84" name="Rectangle 83">
            <a:extLst>
              <a:ext uri="{FF2B5EF4-FFF2-40B4-BE49-F238E27FC236}">
                <a16:creationId xmlns:a16="http://schemas.microsoft.com/office/drawing/2014/main" id="{B151731F-BADB-8831-8303-833F7DDB5043}"/>
              </a:ext>
            </a:extLst>
          </p:cNvPr>
          <p:cNvSpPr/>
          <p:nvPr/>
        </p:nvSpPr>
        <p:spPr>
          <a:xfrm>
            <a:off x="593630" y="4022042"/>
            <a:ext cx="1048900" cy="349633"/>
          </a:xfrm>
          <a:prstGeom prst="rect">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a:ln>
                  <a:noFill/>
                </a:ln>
                <a:solidFill>
                  <a:srgbClr val="FFFFFF"/>
                </a:solidFill>
                <a:effectLst/>
                <a:uLnTx/>
                <a:uFillTx/>
                <a:latin typeface="Arial" panose="020B0604020202020204"/>
                <a:ea typeface="+mn-ea"/>
                <a:cs typeface="+mn-cs"/>
              </a:rPr>
              <a:t>Main</a:t>
            </a:r>
            <a:endParaRPr kumimoji="0" lang="en-SI" sz="13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85" name="Rectangle 84">
            <a:extLst>
              <a:ext uri="{FF2B5EF4-FFF2-40B4-BE49-F238E27FC236}">
                <a16:creationId xmlns:a16="http://schemas.microsoft.com/office/drawing/2014/main" id="{638D353E-C5B7-1ABE-7C35-BC465768F610}"/>
              </a:ext>
            </a:extLst>
          </p:cNvPr>
          <p:cNvSpPr/>
          <p:nvPr/>
        </p:nvSpPr>
        <p:spPr>
          <a:xfrm>
            <a:off x="593630" y="2741678"/>
            <a:ext cx="1048900" cy="349633"/>
          </a:xfrm>
          <a:prstGeom prst="rect">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dirty="0">
                <a:ln>
                  <a:noFill/>
                </a:ln>
                <a:solidFill>
                  <a:srgbClr val="FFFFFF"/>
                </a:solidFill>
                <a:effectLst/>
                <a:uLnTx/>
                <a:uFillTx/>
                <a:latin typeface="Arial" panose="020B0604020202020204"/>
                <a:ea typeface="+mn-ea"/>
                <a:cs typeface="+mn-cs"/>
              </a:rPr>
              <a:t>Feature1</a:t>
            </a:r>
          </a:p>
        </p:txBody>
      </p:sp>
      <p:cxnSp>
        <p:nvCxnSpPr>
          <p:cNvPr id="86" name="Straight Connector 85">
            <a:extLst>
              <a:ext uri="{FF2B5EF4-FFF2-40B4-BE49-F238E27FC236}">
                <a16:creationId xmlns:a16="http://schemas.microsoft.com/office/drawing/2014/main" id="{DBA7F3AD-3FF0-4D71-51E6-6F93C70766ED}"/>
              </a:ext>
            </a:extLst>
          </p:cNvPr>
          <p:cNvCxnSpPr>
            <a:cxnSpLocks/>
          </p:cNvCxnSpPr>
          <p:nvPr/>
        </p:nvCxnSpPr>
        <p:spPr>
          <a:xfrm>
            <a:off x="1806980" y="2910410"/>
            <a:ext cx="9265281" cy="0"/>
          </a:xfrm>
          <a:prstGeom prst="line">
            <a:avLst/>
          </a:prstGeom>
          <a:noFill/>
          <a:ln w="25400" cap="flat" cmpd="sng" algn="ctr">
            <a:solidFill>
              <a:srgbClr val="000000">
                <a:lumMod val="50000"/>
                <a:lumOff val="50000"/>
              </a:srgbClr>
            </a:solidFill>
            <a:prstDash val="dashDot"/>
            <a:round/>
            <a:headEnd type="none" w="med" len="med"/>
            <a:tailEnd type="none" w="med" len="med"/>
          </a:ln>
          <a:effectLst/>
        </p:spPr>
      </p:cxnSp>
      <p:sp>
        <p:nvSpPr>
          <p:cNvPr id="87" name="Flowchart: Connector 86">
            <a:extLst>
              <a:ext uri="{FF2B5EF4-FFF2-40B4-BE49-F238E27FC236}">
                <a16:creationId xmlns:a16="http://schemas.microsoft.com/office/drawing/2014/main" id="{54525F17-1259-5071-32C5-FF807E7CCE51}"/>
              </a:ext>
            </a:extLst>
          </p:cNvPr>
          <p:cNvSpPr/>
          <p:nvPr/>
        </p:nvSpPr>
        <p:spPr>
          <a:xfrm>
            <a:off x="2748991" y="4000937"/>
            <a:ext cx="392403" cy="392403"/>
          </a:xfrm>
          <a:prstGeom prst="flowChartConnector">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8" name="Flowchart: Connector 87">
            <a:extLst>
              <a:ext uri="{FF2B5EF4-FFF2-40B4-BE49-F238E27FC236}">
                <a16:creationId xmlns:a16="http://schemas.microsoft.com/office/drawing/2014/main" id="{92E06225-5854-5778-0C36-50739141239A}"/>
              </a:ext>
            </a:extLst>
          </p:cNvPr>
          <p:cNvSpPr/>
          <p:nvPr/>
        </p:nvSpPr>
        <p:spPr>
          <a:xfrm>
            <a:off x="4316445" y="2724834"/>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89" name="Straight Arrow Connector 88">
            <a:extLst>
              <a:ext uri="{FF2B5EF4-FFF2-40B4-BE49-F238E27FC236}">
                <a16:creationId xmlns:a16="http://schemas.microsoft.com/office/drawing/2014/main" id="{F77636E4-8E85-1747-F2F9-BC0B46A17795}"/>
              </a:ext>
            </a:extLst>
          </p:cNvPr>
          <p:cNvCxnSpPr>
            <a:cxnSpLocks/>
            <a:stCxn id="87" idx="6"/>
            <a:endCxn id="94" idx="2"/>
          </p:cNvCxnSpPr>
          <p:nvPr/>
        </p:nvCxnSpPr>
        <p:spPr>
          <a:xfrm>
            <a:off x="3141394" y="4197139"/>
            <a:ext cx="5817396" cy="0"/>
          </a:xfrm>
          <a:prstGeom prst="straightConnector1">
            <a:avLst/>
          </a:prstGeom>
          <a:noFill/>
          <a:ln w="25400" cap="flat" cmpd="sng" algn="ctr">
            <a:solidFill>
              <a:srgbClr val="000000"/>
            </a:solidFill>
            <a:prstDash val="solid"/>
            <a:miter lim="800000"/>
            <a:tailEnd type="triangle"/>
          </a:ln>
          <a:effectLst/>
        </p:spPr>
      </p:cxnSp>
      <p:cxnSp>
        <p:nvCxnSpPr>
          <p:cNvPr id="90" name="Straight Arrow Connector 89">
            <a:extLst>
              <a:ext uri="{FF2B5EF4-FFF2-40B4-BE49-F238E27FC236}">
                <a16:creationId xmlns:a16="http://schemas.microsoft.com/office/drawing/2014/main" id="{ED8F4255-8B2C-5EE6-C25E-3B9BBF457BB3}"/>
              </a:ext>
            </a:extLst>
          </p:cNvPr>
          <p:cNvCxnSpPr>
            <a:cxnSpLocks/>
            <a:stCxn id="88" idx="6"/>
            <a:endCxn id="91" idx="2"/>
          </p:cNvCxnSpPr>
          <p:nvPr/>
        </p:nvCxnSpPr>
        <p:spPr>
          <a:xfrm>
            <a:off x="4708848" y="2921036"/>
            <a:ext cx="1002251" cy="1083"/>
          </a:xfrm>
          <a:prstGeom prst="straightConnector1">
            <a:avLst/>
          </a:prstGeom>
          <a:noFill/>
          <a:ln w="25400" cap="flat" cmpd="sng" algn="ctr">
            <a:solidFill>
              <a:srgbClr val="000000"/>
            </a:solidFill>
            <a:prstDash val="solid"/>
            <a:miter lim="800000"/>
            <a:tailEnd type="triangle"/>
          </a:ln>
          <a:effectLst/>
        </p:spPr>
      </p:cxnSp>
      <p:sp>
        <p:nvSpPr>
          <p:cNvPr id="91" name="Flowchart: Connector 90">
            <a:extLst>
              <a:ext uri="{FF2B5EF4-FFF2-40B4-BE49-F238E27FC236}">
                <a16:creationId xmlns:a16="http://schemas.microsoft.com/office/drawing/2014/main" id="{D8A112AB-BFBC-344B-9265-842B7FC99BF9}"/>
              </a:ext>
            </a:extLst>
          </p:cNvPr>
          <p:cNvSpPr/>
          <p:nvPr/>
        </p:nvSpPr>
        <p:spPr>
          <a:xfrm>
            <a:off x="5711099" y="2725917"/>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92" name="Connector: Curved 91">
            <a:extLst>
              <a:ext uri="{FF2B5EF4-FFF2-40B4-BE49-F238E27FC236}">
                <a16:creationId xmlns:a16="http://schemas.microsoft.com/office/drawing/2014/main" id="{0C38B9DD-DFA7-22FC-3517-BFD02713F6E4}"/>
              </a:ext>
            </a:extLst>
          </p:cNvPr>
          <p:cNvCxnSpPr>
            <a:cxnSpLocks/>
            <a:stCxn id="87" idx="6"/>
            <a:endCxn id="88" idx="2"/>
          </p:cNvCxnSpPr>
          <p:nvPr/>
        </p:nvCxnSpPr>
        <p:spPr>
          <a:xfrm flipV="1">
            <a:off x="3141394" y="2921036"/>
            <a:ext cx="1175051" cy="1276103"/>
          </a:xfrm>
          <a:prstGeom prst="curvedConnector3">
            <a:avLst>
              <a:gd name="adj1" fmla="val 50000"/>
            </a:avLst>
          </a:prstGeom>
          <a:noFill/>
          <a:ln w="25400" cap="flat" cmpd="sng" algn="ctr">
            <a:solidFill>
              <a:srgbClr val="000000"/>
            </a:solidFill>
            <a:prstDash val="solid"/>
            <a:miter lim="800000"/>
            <a:tailEnd type="triangle"/>
          </a:ln>
          <a:effectLst/>
        </p:spPr>
      </p:cxnSp>
      <p:sp>
        <p:nvSpPr>
          <p:cNvPr id="93" name="Flowchart: Connector 92">
            <a:extLst>
              <a:ext uri="{FF2B5EF4-FFF2-40B4-BE49-F238E27FC236}">
                <a16:creationId xmlns:a16="http://schemas.microsoft.com/office/drawing/2014/main" id="{93E5D9CA-BC38-AB4A-4EB6-FD822B77DA90}"/>
              </a:ext>
            </a:extLst>
          </p:cNvPr>
          <p:cNvSpPr/>
          <p:nvPr/>
        </p:nvSpPr>
        <p:spPr>
          <a:xfrm>
            <a:off x="7105754" y="2730315"/>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4" name="Flowchart: Connector 93">
            <a:extLst>
              <a:ext uri="{FF2B5EF4-FFF2-40B4-BE49-F238E27FC236}">
                <a16:creationId xmlns:a16="http://schemas.microsoft.com/office/drawing/2014/main" id="{97FA5EB5-B2CF-263F-545C-86BB315CD635}"/>
              </a:ext>
            </a:extLst>
          </p:cNvPr>
          <p:cNvSpPr/>
          <p:nvPr/>
        </p:nvSpPr>
        <p:spPr>
          <a:xfrm>
            <a:off x="8958790" y="4000937"/>
            <a:ext cx="392403" cy="392403"/>
          </a:xfrm>
          <a:prstGeom prst="flowChartConnector">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95" name="Straight Arrow Connector 94">
            <a:extLst>
              <a:ext uri="{FF2B5EF4-FFF2-40B4-BE49-F238E27FC236}">
                <a16:creationId xmlns:a16="http://schemas.microsoft.com/office/drawing/2014/main" id="{29D99F86-243F-985B-1FFE-C6EF5C58D05A}"/>
              </a:ext>
            </a:extLst>
          </p:cNvPr>
          <p:cNvCxnSpPr>
            <a:cxnSpLocks/>
            <a:stCxn id="91" idx="6"/>
            <a:endCxn id="93" idx="2"/>
          </p:cNvCxnSpPr>
          <p:nvPr/>
        </p:nvCxnSpPr>
        <p:spPr>
          <a:xfrm>
            <a:off x="6103502" y="2922119"/>
            <a:ext cx="1002252" cy="4398"/>
          </a:xfrm>
          <a:prstGeom prst="straightConnector1">
            <a:avLst/>
          </a:prstGeom>
          <a:noFill/>
          <a:ln w="25400" cap="flat" cmpd="sng" algn="ctr">
            <a:solidFill>
              <a:srgbClr val="000000"/>
            </a:solidFill>
            <a:prstDash val="solid"/>
            <a:miter lim="800000"/>
            <a:tailEnd type="triangle"/>
          </a:ln>
          <a:effectLst/>
        </p:spPr>
      </p:cxnSp>
      <p:cxnSp>
        <p:nvCxnSpPr>
          <p:cNvPr id="96" name="Connector: Curved 95">
            <a:extLst>
              <a:ext uri="{FF2B5EF4-FFF2-40B4-BE49-F238E27FC236}">
                <a16:creationId xmlns:a16="http://schemas.microsoft.com/office/drawing/2014/main" id="{79CF02D8-ADED-8C2E-09A0-17786AFE4747}"/>
              </a:ext>
            </a:extLst>
          </p:cNvPr>
          <p:cNvCxnSpPr>
            <a:cxnSpLocks/>
            <a:stCxn id="93" idx="6"/>
            <a:endCxn id="94" idx="2"/>
          </p:cNvCxnSpPr>
          <p:nvPr/>
        </p:nvCxnSpPr>
        <p:spPr>
          <a:xfrm>
            <a:off x="7498157" y="2926517"/>
            <a:ext cx="1460633" cy="1270622"/>
          </a:xfrm>
          <a:prstGeom prst="curvedConnector3">
            <a:avLst>
              <a:gd name="adj1" fmla="val 50000"/>
            </a:avLst>
          </a:prstGeom>
          <a:noFill/>
          <a:ln w="25400" cap="flat" cmpd="sng" algn="ctr">
            <a:solidFill>
              <a:srgbClr val="000000"/>
            </a:solidFill>
            <a:prstDash val="solid"/>
            <a:miter lim="800000"/>
            <a:tailEnd type="triangle"/>
          </a:ln>
          <a:effectLst/>
        </p:spPr>
      </p:cxnSp>
      <p:sp>
        <p:nvSpPr>
          <p:cNvPr id="97" name="TextBox 96">
            <a:extLst>
              <a:ext uri="{FF2B5EF4-FFF2-40B4-BE49-F238E27FC236}">
                <a16:creationId xmlns:a16="http://schemas.microsoft.com/office/drawing/2014/main" id="{5F8D657E-2C6D-F0F8-970B-ADA7CE00108B}"/>
              </a:ext>
            </a:extLst>
          </p:cNvPr>
          <p:cNvSpPr txBox="1"/>
          <p:nvPr/>
        </p:nvSpPr>
        <p:spPr>
          <a:xfrm>
            <a:off x="2444714" y="4400192"/>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51c4f71c</a:t>
            </a:r>
            <a:endParaRPr lang="en-SI" sz="1400" b="1" dirty="0">
              <a:solidFill>
                <a:schemeClr val="bg2">
                  <a:lumMod val="25000"/>
                </a:schemeClr>
              </a:solidFill>
              <a:latin typeface="Arial" panose="020B0604020202020204"/>
            </a:endParaRPr>
          </a:p>
        </p:txBody>
      </p:sp>
      <p:sp>
        <p:nvSpPr>
          <p:cNvPr id="98" name="TextBox 97">
            <a:extLst>
              <a:ext uri="{FF2B5EF4-FFF2-40B4-BE49-F238E27FC236}">
                <a16:creationId xmlns:a16="http://schemas.microsoft.com/office/drawing/2014/main" id="{0841A71B-0FEB-9C74-4C24-8595A367FD4D}"/>
              </a:ext>
            </a:extLst>
          </p:cNvPr>
          <p:cNvSpPr txBox="1"/>
          <p:nvPr/>
        </p:nvSpPr>
        <p:spPr>
          <a:xfrm>
            <a:off x="8654513" y="4400192"/>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b6645449</a:t>
            </a:r>
            <a:endParaRPr lang="en-SI" sz="1400" b="1" dirty="0">
              <a:solidFill>
                <a:schemeClr val="bg2">
                  <a:lumMod val="25000"/>
                </a:schemeClr>
              </a:solidFill>
              <a:latin typeface="Arial" panose="020B0604020202020204"/>
            </a:endParaRPr>
          </a:p>
        </p:txBody>
      </p:sp>
      <p:sp>
        <p:nvSpPr>
          <p:cNvPr id="99" name="TextBox 98">
            <a:extLst>
              <a:ext uri="{FF2B5EF4-FFF2-40B4-BE49-F238E27FC236}">
                <a16:creationId xmlns:a16="http://schemas.microsoft.com/office/drawing/2014/main" id="{BFAACEB9-03DE-962A-78C0-1061A424AF18}"/>
              </a:ext>
            </a:extLst>
          </p:cNvPr>
          <p:cNvSpPr txBox="1"/>
          <p:nvPr/>
        </p:nvSpPr>
        <p:spPr>
          <a:xfrm>
            <a:off x="4012168" y="3133580"/>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56519a75</a:t>
            </a:r>
            <a:endParaRPr lang="en-SI" sz="1400" b="1" dirty="0">
              <a:solidFill>
                <a:schemeClr val="bg2">
                  <a:lumMod val="25000"/>
                </a:schemeClr>
              </a:solidFill>
              <a:latin typeface="Arial" panose="020B0604020202020204"/>
            </a:endParaRPr>
          </a:p>
        </p:txBody>
      </p:sp>
      <p:sp>
        <p:nvSpPr>
          <p:cNvPr id="100" name="TextBox 99">
            <a:extLst>
              <a:ext uri="{FF2B5EF4-FFF2-40B4-BE49-F238E27FC236}">
                <a16:creationId xmlns:a16="http://schemas.microsoft.com/office/drawing/2014/main" id="{111B27B0-FEA2-7DA4-4674-FF80DFE607C0}"/>
              </a:ext>
            </a:extLst>
          </p:cNvPr>
          <p:cNvSpPr txBox="1"/>
          <p:nvPr/>
        </p:nvSpPr>
        <p:spPr>
          <a:xfrm>
            <a:off x="5405526" y="3133580"/>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0c53d785</a:t>
            </a:r>
            <a:endParaRPr lang="en-SI" sz="1400" b="1" dirty="0">
              <a:solidFill>
                <a:schemeClr val="bg2">
                  <a:lumMod val="25000"/>
                </a:schemeClr>
              </a:solidFill>
              <a:latin typeface="Arial" panose="020B0604020202020204"/>
            </a:endParaRPr>
          </a:p>
        </p:txBody>
      </p:sp>
      <p:sp>
        <p:nvSpPr>
          <p:cNvPr id="101" name="TextBox 100">
            <a:extLst>
              <a:ext uri="{FF2B5EF4-FFF2-40B4-BE49-F238E27FC236}">
                <a16:creationId xmlns:a16="http://schemas.microsoft.com/office/drawing/2014/main" id="{5EB1FD27-65AF-FA00-980E-4BB64E939784}"/>
              </a:ext>
            </a:extLst>
          </p:cNvPr>
          <p:cNvSpPr txBox="1"/>
          <p:nvPr/>
        </p:nvSpPr>
        <p:spPr>
          <a:xfrm>
            <a:off x="6801477" y="3133580"/>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119a7890</a:t>
            </a:r>
            <a:endParaRPr lang="en-SI" sz="1400" b="1" dirty="0">
              <a:solidFill>
                <a:schemeClr val="bg2">
                  <a:lumMod val="25000"/>
                </a:schemeClr>
              </a:solidFill>
              <a:latin typeface="Arial" panose="020B0604020202020204"/>
            </a:endParaRPr>
          </a:p>
        </p:txBody>
      </p:sp>
      <p:sp>
        <p:nvSpPr>
          <p:cNvPr id="104" name="Rectangle 103">
            <a:extLst>
              <a:ext uri="{FF2B5EF4-FFF2-40B4-BE49-F238E27FC236}">
                <a16:creationId xmlns:a16="http://schemas.microsoft.com/office/drawing/2014/main" id="{82B34EAD-8FCC-3ADB-4AE0-4DD38AE1A9BE}"/>
              </a:ext>
            </a:extLst>
          </p:cNvPr>
          <p:cNvSpPr/>
          <p:nvPr/>
        </p:nvSpPr>
        <p:spPr>
          <a:xfrm>
            <a:off x="6656848" y="1819237"/>
            <a:ext cx="1287002" cy="523792"/>
          </a:xfrm>
          <a:prstGeom prst="rect">
            <a:avLst/>
          </a:prstGeom>
          <a:solidFill>
            <a:srgbClr val="662D91"/>
          </a:solidFill>
          <a:ln w="19050" cap="flat" cmpd="sng" algn="ctr">
            <a:solidFill>
              <a:srgbClr val="A66D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dirty="0">
                <a:ln>
                  <a:noFill/>
                </a:ln>
                <a:solidFill>
                  <a:srgbClr val="FFFFFF"/>
                </a:solidFill>
                <a:effectLst/>
                <a:uLnTx/>
                <a:uFillTx/>
                <a:latin typeface="Arial" panose="020B0604020202020204"/>
                <a:ea typeface="+mn-ea"/>
                <a:cs typeface="+mn-cs"/>
              </a:rPr>
              <a:t>Merge</a:t>
            </a:r>
          </a:p>
        </p:txBody>
      </p:sp>
      <p:cxnSp>
        <p:nvCxnSpPr>
          <p:cNvPr id="105" name="Straight Arrow Connector 104">
            <a:extLst>
              <a:ext uri="{FF2B5EF4-FFF2-40B4-BE49-F238E27FC236}">
                <a16:creationId xmlns:a16="http://schemas.microsoft.com/office/drawing/2014/main" id="{948EC21A-B57D-57C6-273C-E97D63BC3B04}"/>
              </a:ext>
            </a:extLst>
          </p:cNvPr>
          <p:cNvCxnSpPr>
            <a:cxnSpLocks/>
            <a:stCxn id="104" idx="2"/>
          </p:cNvCxnSpPr>
          <p:nvPr/>
        </p:nvCxnSpPr>
        <p:spPr>
          <a:xfrm>
            <a:off x="7300349" y="2343029"/>
            <a:ext cx="0" cy="309510"/>
          </a:xfrm>
          <a:prstGeom prst="straightConnector1">
            <a:avLst/>
          </a:prstGeom>
          <a:noFill/>
          <a:ln w="25400" cap="flat" cmpd="sng" algn="ctr">
            <a:solidFill>
              <a:srgbClr val="000000"/>
            </a:solidFill>
            <a:prstDash val="solid"/>
            <a:miter lim="800000"/>
            <a:tailEnd type="triangle"/>
          </a:ln>
          <a:effectLst/>
        </p:spPr>
      </p:cxnSp>
      <p:sp>
        <p:nvSpPr>
          <p:cNvPr id="2" name="Flowchart: Connector 1">
            <a:extLst>
              <a:ext uri="{FF2B5EF4-FFF2-40B4-BE49-F238E27FC236}">
                <a16:creationId xmlns:a16="http://schemas.microsoft.com/office/drawing/2014/main" id="{864E99F7-1B1E-D3E6-9875-75C26BDA8E19}"/>
              </a:ext>
            </a:extLst>
          </p:cNvPr>
          <p:cNvSpPr/>
          <p:nvPr/>
        </p:nvSpPr>
        <p:spPr>
          <a:xfrm>
            <a:off x="7104147" y="4012559"/>
            <a:ext cx="392403" cy="392403"/>
          </a:xfrm>
          <a:prstGeom prst="flowChartConnector">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2B5A8E9E-E018-8C79-954E-1D9E86DCDC48}"/>
              </a:ext>
            </a:extLst>
          </p:cNvPr>
          <p:cNvSpPr txBox="1"/>
          <p:nvPr/>
        </p:nvSpPr>
        <p:spPr>
          <a:xfrm>
            <a:off x="8456941" y="3659041"/>
            <a:ext cx="1396098" cy="307777"/>
          </a:xfrm>
          <a:prstGeom prst="rect">
            <a:avLst/>
          </a:prstGeom>
          <a:noFill/>
        </p:spPr>
        <p:txBody>
          <a:bodyPr wrap="square" rtlCol="0">
            <a:spAutoFit/>
          </a:bodyPr>
          <a:lstStyle/>
          <a:p>
            <a:pPr algn="ctr" defTabSz="914400"/>
            <a:r>
              <a:rPr lang="en-SI" sz="1400" b="1" dirty="0">
                <a:solidFill>
                  <a:schemeClr val="bg2">
                    <a:lumMod val="25000"/>
                  </a:schemeClr>
                </a:solidFill>
                <a:latin typeface="Arial" panose="020B0604020202020204"/>
              </a:rPr>
              <a:t>Merge commit</a:t>
            </a:r>
          </a:p>
        </p:txBody>
      </p:sp>
      <p:sp>
        <p:nvSpPr>
          <p:cNvPr id="4" name="TextBox 3">
            <a:extLst>
              <a:ext uri="{FF2B5EF4-FFF2-40B4-BE49-F238E27FC236}">
                <a16:creationId xmlns:a16="http://schemas.microsoft.com/office/drawing/2014/main" id="{4158FC92-3DE1-40E7-7854-AF8BFAA3433B}"/>
              </a:ext>
            </a:extLst>
          </p:cNvPr>
          <p:cNvSpPr txBox="1"/>
          <p:nvPr/>
        </p:nvSpPr>
        <p:spPr>
          <a:xfrm>
            <a:off x="6801477" y="4398404"/>
            <a:ext cx="1000955" cy="307777"/>
          </a:xfrm>
          <a:prstGeom prst="rect">
            <a:avLst/>
          </a:prstGeom>
          <a:noFill/>
        </p:spPr>
        <p:txBody>
          <a:bodyPr wrap="square" rtlCol="0">
            <a:spAutoFit/>
          </a:bodyPr>
          <a:lstStyle/>
          <a:p>
            <a:pPr algn="ctr" defTabSz="914400"/>
            <a:r>
              <a:rPr lang="en-GB" sz="1400" b="1" dirty="0">
                <a:solidFill>
                  <a:schemeClr val="bg2">
                    <a:lumMod val="10000"/>
                  </a:schemeClr>
                </a:solidFill>
                <a:latin typeface="Arial" panose="020B0604020202020204"/>
              </a:rPr>
              <a:t>a625121e</a:t>
            </a:r>
            <a:endParaRPr lang="en-SI" sz="1400" b="1" dirty="0">
              <a:solidFill>
                <a:schemeClr val="bg2">
                  <a:lumMod val="10000"/>
                </a:schemeClr>
              </a:solidFill>
              <a:latin typeface="Arial" panose="020B0604020202020204"/>
            </a:endParaRPr>
          </a:p>
        </p:txBody>
      </p:sp>
      <p:sp>
        <p:nvSpPr>
          <p:cNvPr id="5" name="Thought Bubble: Cloud 4">
            <a:extLst>
              <a:ext uri="{FF2B5EF4-FFF2-40B4-BE49-F238E27FC236}">
                <a16:creationId xmlns:a16="http://schemas.microsoft.com/office/drawing/2014/main" id="{4575B4E8-B92C-EBBD-F2E9-5B4FBAD8BC31}"/>
              </a:ext>
            </a:extLst>
          </p:cNvPr>
          <p:cNvSpPr/>
          <p:nvPr/>
        </p:nvSpPr>
        <p:spPr>
          <a:xfrm>
            <a:off x="6656848" y="4988521"/>
            <a:ext cx="1814676" cy="1495200"/>
          </a:xfrm>
          <a:prstGeom prst="cloudCallout">
            <a:avLst>
              <a:gd name="adj1" fmla="val 71475"/>
              <a:gd name="adj2" fmla="val -69129"/>
            </a:avLst>
          </a:prstGeom>
          <a:solidFill>
            <a:srgbClr val="34568B">
              <a:alpha val="4000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SI" sz="1400" dirty="0">
                <a:solidFill>
                  <a:schemeClr val="tx2">
                    <a:lumMod val="25000"/>
                  </a:schemeClr>
                </a:solidFill>
                <a:latin typeface="Verdana" panose="020B0604030504040204" pitchFamily="34" charset="0"/>
                <a:ea typeface="Verdana" panose="020B0604030504040204" pitchFamily="34" charset="0"/>
              </a:rPr>
              <a:t>Resolve conflicts if needed</a:t>
            </a:r>
            <a:endParaRPr lang="en-US" sz="1400" dirty="0">
              <a:solidFill>
                <a:schemeClr val="tx2">
                  <a:lumMod val="25000"/>
                </a:schemeClr>
              </a:solidFill>
            </a:endParaRPr>
          </a:p>
        </p:txBody>
      </p:sp>
      <p:sp>
        <p:nvSpPr>
          <p:cNvPr id="6" name="TextBox 5">
            <a:extLst>
              <a:ext uri="{FF2B5EF4-FFF2-40B4-BE49-F238E27FC236}">
                <a16:creationId xmlns:a16="http://schemas.microsoft.com/office/drawing/2014/main" id="{A71DBBB5-4E34-1521-ED3F-7A2FC82F6EEA}"/>
              </a:ext>
            </a:extLst>
          </p:cNvPr>
          <p:cNvSpPr txBox="1"/>
          <p:nvPr/>
        </p:nvSpPr>
        <p:spPr>
          <a:xfrm>
            <a:off x="218748" y="5066707"/>
            <a:ext cx="5560879" cy="1615827"/>
          </a:xfrm>
          <a:prstGeom prst="rect">
            <a:avLst/>
          </a:prstGeom>
          <a:noFill/>
        </p:spPr>
        <p:txBody>
          <a:bodyPr wrap="square" rtlCol="0">
            <a:spAutoFit/>
          </a:bodyPr>
          <a:lstStyle/>
          <a:p>
            <a:pPr algn="ctr">
              <a:lnSpc>
                <a:spcPct val="150000"/>
              </a:lnSpc>
            </a:pPr>
            <a:r>
              <a:rPr lang="en-SI" b="1" dirty="0">
                <a:latin typeface="Verdana" panose="020B0604030504040204" pitchFamily="34" charset="0"/>
                <a:ea typeface="Verdana" panose="020B0604030504040204" pitchFamily="34" charset="0"/>
              </a:rPr>
              <a:t>The safe option!</a:t>
            </a:r>
          </a:p>
          <a:p>
            <a:pPr algn="ctr"/>
            <a:endParaRPr lang="en-SI" dirty="0">
              <a:latin typeface="Verdana" panose="020B0604030504040204" pitchFamily="34" charset="0"/>
              <a:ea typeface="Verdana" panose="020B0604030504040204" pitchFamily="34" charset="0"/>
            </a:endParaRPr>
          </a:p>
          <a:p>
            <a:pPr algn="ctr"/>
            <a:r>
              <a:rPr lang="en-SI" dirty="0">
                <a:latin typeface="Verdana" panose="020B0604030504040204" pitchFamily="34" charset="0"/>
                <a:ea typeface="Verdana" panose="020B0604030504040204" pitchFamily="34" charset="0"/>
              </a:rPr>
              <a:t>But your history will be messed up </a:t>
            </a:r>
            <a:r>
              <a:rPr lang="en-US" dirty="0">
                <a:latin typeface="Verdana" panose="020B0604030504040204" pitchFamily="34" charset="0"/>
                <a:ea typeface="Verdana" panose="020B0604030504040204" pitchFamily="34" charset="0"/>
              </a:rPr>
              <a:t>by a bunch of merge commits, and your Git graph can end up like an</a:t>
            </a:r>
            <a:r>
              <a:rPr lang="en-SI" dirty="0">
                <a:latin typeface="Verdana" panose="020B0604030504040204" pitchFamily="34" charset="0"/>
                <a:ea typeface="Verdana" panose="020B0604030504040204" pitchFamily="34" charset="0"/>
              </a:rPr>
              <a:t> octopus. 😜</a:t>
            </a:r>
          </a:p>
        </p:txBody>
      </p:sp>
    </p:spTree>
    <p:extLst>
      <p:ext uri="{BB962C8B-B14F-4D97-AF65-F5344CB8AC3E}">
        <p14:creationId xmlns:p14="http://schemas.microsoft.com/office/powerpoint/2010/main" val="2533513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par>
                                <p:cTn id="9" presetID="26" presetClass="emph" presetSubtype="0" fill="hold" grpId="1" nodeType="withEffect">
                                  <p:stCondLst>
                                    <p:cond delay="0"/>
                                  </p:stCondLst>
                                  <p:childTnLst>
                                    <p:animEffect transition="out" filter="fade">
                                      <p:cBhvr>
                                        <p:cTn id="10" dur="500" tmFilter="0, 0; .2, .5; .8, .5; 1, 0"/>
                                        <p:tgtEl>
                                          <p:spTgt spid="104"/>
                                        </p:tgtEl>
                                      </p:cBhvr>
                                    </p:animEffect>
                                    <p:animScale>
                                      <p:cBhvr>
                                        <p:cTn id="11" dur="250" autoRev="1" fill="hold"/>
                                        <p:tgtEl>
                                          <p:spTgt spid="104"/>
                                        </p:tgtEl>
                                      </p:cBhvr>
                                      <p:by x="105000" y="105000"/>
                                    </p:animScale>
                                  </p:childTnLst>
                                </p:cTn>
                              </p:par>
                              <p:par>
                                <p:cTn id="12" presetID="26" presetClass="emph" presetSubtype="0" fill="hold" nodeType="withEffect">
                                  <p:stCondLst>
                                    <p:cond delay="0"/>
                                  </p:stCondLst>
                                  <p:childTnLst>
                                    <p:animEffect transition="out" filter="fade">
                                      <p:cBhvr>
                                        <p:cTn id="13" dur="500" tmFilter="0, 0; .2, .5; .8, .5; 1, 0"/>
                                        <p:tgtEl>
                                          <p:spTgt spid="105"/>
                                        </p:tgtEl>
                                      </p:cBhvr>
                                    </p:animEffect>
                                    <p:animScale>
                                      <p:cBhvr>
                                        <p:cTn id="14" dur="250" autoRev="1" fill="hold"/>
                                        <p:tgtEl>
                                          <p:spTgt spid="105"/>
                                        </p:tgtEl>
                                      </p:cBhvr>
                                      <p:by x="105000" y="105000"/>
                                    </p:animScale>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1000"/>
                                        <p:tgtEl>
                                          <p:spTgt spid="96"/>
                                        </p:tgtEl>
                                      </p:cBhvr>
                                    </p:animEffect>
                                    <p:anim calcmode="lin" valueType="num">
                                      <p:cBhvr>
                                        <p:cTn id="20" dur="1000" fill="hold"/>
                                        <p:tgtEl>
                                          <p:spTgt spid="96"/>
                                        </p:tgtEl>
                                        <p:attrNameLst>
                                          <p:attrName>ppt_x</p:attrName>
                                        </p:attrNameLst>
                                      </p:cBhvr>
                                      <p:tavLst>
                                        <p:tav tm="0">
                                          <p:val>
                                            <p:strVal val="#ppt_x"/>
                                          </p:val>
                                        </p:tav>
                                        <p:tav tm="100000">
                                          <p:val>
                                            <p:strVal val="#ppt_x"/>
                                          </p:val>
                                        </p:tav>
                                      </p:tavLst>
                                    </p:anim>
                                    <p:anim calcmode="lin" valueType="num">
                                      <p:cBhvr>
                                        <p:cTn id="21" dur="1000" fill="hold"/>
                                        <p:tgtEl>
                                          <p:spTgt spid="9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animEffect transition="in" filter="fade">
                                      <p:cBhvr>
                                        <p:cTn id="29" dur="1000"/>
                                        <p:tgtEl>
                                          <p:spTgt spid="94"/>
                                        </p:tgtEl>
                                      </p:cBhvr>
                                    </p:animEffect>
                                    <p:anim calcmode="lin" valueType="num">
                                      <p:cBhvr>
                                        <p:cTn id="30" dur="1000" fill="hold"/>
                                        <p:tgtEl>
                                          <p:spTgt spid="94"/>
                                        </p:tgtEl>
                                        <p:attrNameLst>
                                          <p:attrName>ppt_x</p:attrName>
                                        </p:attrNameLst>
                                      </p:cBhvr>
                                      <p:tavLst>
                                        <p:tav tm="0">
                                          <p:val>
                                            <p:strVal val="#ppt_x"/>
                                          </p:val>
                                        </p:tav>
                                        <p:tav tm="100000">
                                          <p:val>
                                            <p:strVal val="#ppt_x"/>
                                          </p:val>
                                        </p:tav>
                                      </p:tavLst>
                                    </p:anim>
                                    <p:anim calcmode="lin" valueType="num">
                                      <p:cBhvr>
                                        <p:cTn id="31" dur="1000" fill="hold"/>
                                        <p:tgtEl>
                                          <p:spTgt spid="94"/>
                                        </p:tgtEl>
                                        <p:attrNameLst>
                                          <p:attrName>ppt_y</p:attrName>
                                        </p:attrNameLst>
                                      </p:cBhvr>
                                      <p:tavLst>
                                        <p:tav tm="0">
                                          <p:val>
                                            <p:strVal val="#ppt_y+.1"/>
                                          </p:val>
                                        </p:tav>
                                        <p:tav tm="100000">
                                          <p:val>
                                            <p:strVal val="#ppt_y"/>
                                          </p:val>
                                        </p:tav>
                                      </p:tavLst>
                                    </p:anim>
                                  </p:childTnLst>
                                </p:cTn>
                              </p:par>
                              <p:par>
                                <p:cTn id="32" presetID="26" presetClass="emph" presetSubtype="0" fill="hold" nodeType="withEffect">
                                  <p:stCondLst>
                                    <p:cond delay="0"/>
                                  </p:stCondLst>
                                  <p:childTnLst>
                                    <p:animEffect transition="out" filter="fade">
                                      <p:cBhvr>
                                        <p:cTn id="33" dur="500" tmFilter="0, 0; .2, .5; .8, .5; 1, 0"/>
                                        <p:tgtEl>
                                          <p:spTgt spid="96"/>
                                        </p:tgtEl>
                                      </p:cBhvr>
                                    </p:animEffect>
                                    <p:animScale>
                                      <p:cBhvr>
                                        <p:cTn id="34" dur="250" autoRev="1" fill="hold"/>
                                        <p:tgtEl>
                                          <p:spTgt spid="96"/>
                                        </p:tgtEl>
                                      </p:cBhvr>
                                      <p:by x="105000" y="105000"/>
                                    </p:animScale>
                                  </p:childTnLst>
                                </p:cTn>
                              </p:par>
                              <p:par>
                                <p:cTn id="35" presetID="26" presetClass="emph" presetSubtype="0" fill="hold" grpId="1" nodeType="withEffect">
                                  <p:stCondLst>
                                    <p:cond delay="0"/>
                                  </p:stCondLst>
                                  <p:childTnLst>
                                    <p:animEffect transition="out" filter="fade">
                                      <p:cBhvr>
                                        <p:cTn id="36" dur="500" tmFilter="0, 0; .2, .5; .8, .5; 1, 0"/>
                                        <p:tgtEl>
                                          <p:spTgt spid="3"/>
                                        </p:tgtEl>
                                      </p:cBhvr>
                                    </p:animEffect>
                                    <p:animScale>
                                      <p:cBhvr>
                                        <p:cTn id="37" dur="250" autoRev="1" fill="hold"/>
                                        <p:tgtEl>
                                          <p:spTgt spid="3"/>
                                        </p:tgtEl>
                                      </p:cBhvr>
                                      <p:by x="105000" y="105000"/>
                                    </p:animScale>
                                  </p:childTnLst>
                                </p:cTn>
                              </p:par>
                              <p:par>
                                <p:cTn id="38" presetID="26" presetClass="emph" presetSubtype="0" fill="hold" grpId="1" nodeType="withEffect">
                                  <p:stCondLst>
                                    <p:cond delay="0"/>
                                  </p:stCondLst>
                                  <p:childTnLst>
                                    <p:animEffect transition="out" filter="fade">
                                      <p:cBhvr>
                                        <p:cTn id="39" dur="500" tmFilter="0, 0; .2, .5; .8, .5; 1, 0"/>
                                        <p:tgtEl>
                                          <p:spTgt spid="94"/>
                                        </p:tgtEl>
                                      </p:cBhvr>
                                    </p:animEffect>
                                    <p:animScale>
                                      <p:cBhvr>
                                        <p:cTn id="40" dur="250" autoRev="1" fill="hold"/>
                                        <p:tgtEl>
                                          <p:spTgt spid="94"/>
                                        </p:tgtEl>
                                      </p:cBhvr>
                                      <p:by x="105000" y="105000"/>
                                    </p:animScale>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26" presetClass="emph" presetSubtype="0" fill="hold" grpId="1" nodeType="withEffect">
                                  <p:stCondLst>
                                    <p:cond delay="0"/>
                                  </p:stCondLst>
                                  <p:childTnLst>
                                    <p:animEffect transition="out" filter="fade">
                                      <p:cBhvr>
                                        <p:cTn id="46" dur="500" tmFilter="0, 0; .2, .5; .8, .5; 1, 0"/>
                                        <p:tgtEl>
                                          <p:spTgt spid="5"/>
                                        </p:tgtEl>
                                      </p:cBhvr>
                                    </p:animEffect>
                                    <p:animScale>
                                      <p:cBhvr>
                                        <p:cTn id="47" dur="250" autoRev="1" fill="hold"/>
                                        <p:tgtEl>
                                          <p:spTgt spid="5"/>
                                        </p:tgtEl>
                                      </p:cBhvr>
                                      <p:by x="105000" y="105000"/>
                                    </p:animScale>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childTnLst>
                                </p:cTn>
                              </p:par>
                              <p:par>
                                <p:cTn id="52" presetID="26" presetClass="emph" presetSubtype="0" fill="hold" grpId="1" nodeType="withEffect">
                                  <p:stCondLst>
                                    <p:cond delay="0"/>
                                  </p:stCondLst>
                                  <p:childTnLst>
                                    <p:animEffect transition="out" filter="fade">
                                      <p:cBhvr>
                                        <p:cTn id="53" dur="500" tmFilter="0, 0; .2, .5; .8, .5; 1, 0"/>
                                        <p:tgtEl>
                                          <p:spTgt spid="6"/>
                                        </p:tgtEl>
                                      </p:cBhvr>
                                    </p:animEffect>
                                    <p:animScale>
                                      <p:cBhvr>
                                        <p:cTn id="54"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4" grpId="1" animBg="1"/>
      <p:bldP spid="104" grpId="0" animBg="1"/>
      <p:bldP spid="104" grpId="1" animBg="1"/>
      <p:bldP spid="3" grpId="0"/>
      <p:bldP spid="3" grpId="1"/>
      <p:bldP spid="5" grpId="0" animBg="1"/>
      <p:bldP spid="5" grpId="1" animBg="1"/>
      <p:bldP spid="6" grpId="0"/>
      <p:bldP spid="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1C5A30A-1C23-1635-72C5-368E93A52C81}"/>
              </a:ext>
            </a:extLst>
          </p:cNvPr>
          <p:cNvSpPr txBox="1">
            <a:spLocks/>
          </p:cNvSpPr>
          <p:nvPr/>
        </p:nvSpPr>
        <p:spPr>
          <a:xfrm>
            <a:off x="732153" y="765713"/>
            <a:ext cx="10972484" cy="71224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400" b="1" i="0" kern="1200" cap="none" spc="-102" baseline="0" dirty="0" smtClean="0">
                <a:ln w="3175">
                  <a:noFill/>
                </a:ln>
                <a:solidFill>
                  <a:srgbClr val="1E275C"/>
                </a:solidFill>
                <a:effectLst/>
                <a:latin typeface="Segoe" panose="020B0502040200020203" pitchFamily="34" charset="77"/>
                <a:ea typeface="+mn-ea"/>
                <a:cs typeface="Segoe UI" pitchFamily="34" charset="0"/>
              </a:defRPr>
            </a:lvl1pPr>
          </a:lstStyle>
          <a:p>
            <a:r>
              <a:rPr lang="en-SI" dirty="0"/>
              <a:t>Merge strategy with Rebase</a:t>
            </a:r>
            <a:endParaRPr lang="sl-SI" dirty="0"/>
          </a:p>
        </p:txBody>
      </p:sp>
      <p:cxnSp>
        <p:nvCxnSpPr>
          <p:cNvPr id="83" name="Straight Connector 82">
            <a:extLst>
              <a:ext uri="{FF2B5EF4-FFF2-40B4-BE49-F238E27FC236}">
                <a16:creationId xmlns:a16="http://schemas.microsoft.com/office/drawing/2014/main" id="{9F858066-8DE4-EC70-F71D-78A090820330}"/>
              </a:ext>
            </a:extLst>
          </p:cNvPr>
          <p:cNvCxnSpPr>
            <a:cxnSpLocks/>
          </p:cNvCxnSpPr>
          <p:nvPr/>
        </p:nvCxnSpPr>
        <p:spPr>
          <a:xfrm>
            <a:off x="1846565" y="4196858"/>
            <a:ext cx="9265281" cy="0"/>
          </a:xfrm>
          <a:prstGeom prst="line">
            <a:avLst/>
          </a:prstGeom>
          <a:noFill/>
          <a:ln w="25400" cap="flat" cmpd="sng" algn="ctr">
            <a:solidFill>
              <a:srgbClr val="000000">
                <a:lumMod val="50000"/>
                <a:lumOff val="50000"/>
              </a:srgbClr>
            </a:solidFill>
            <a:prstDash val="dashDot"/>
            <a:round/>
            <a:headEnd type="none" w="med" len="med"/>
            <a:tailEnd type="none" w="med" len="med"/>
          </a:ln>
          <a:effectLst/>
        </p:spPr>
      </p:cxnSp>
      <p:sp>
        <p:nvSpPr>
          <p:cNvPr id="84" name="Rectangle 83">
            <a:extLst>
              <a:ext uri="{FF2B5EF4-FFF2-40B4-BE49-F238E27FC236}">
                <a16:creationId xmlns:a16="http://schemas.microsoft.com/office/drawing/2014/main" id="{B151731F-BADB-8831-8303-833F7DDB5043}"/>
              </a:ext>
            </a:extLst>
          </p:cNvPr>
          <p:cNvSpPr/>
          <p:nvPr/>
        </p:nvSpPr>
        <p:spPr>
          <a:xfrm>
            <a:off x="593630" y="4022042"/>
            <a:ext cx="1048900" cy="349633"/>
          </a:xfrm>
          <a:prstGeom prst="rect">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a:ln>
                  <a:noFill/>
                </a:ln>
                <a:solidFill>
                  <a:srgbClr val="FFFFFF"/>
                </a:solidFill>
                <a:effectLst/>
                <a:uLnTx/>
                <a:uFillTx/>
                <a:latin typeface="Arial" panose="020B0604020202020204"/>
                <a:ea typeface="+mn-ea"/>
                <a:cs typeface="+mn-cs"/>
              </a:rPr>
              <a:t>Main</a:t>
            </a:r>
            <a:endParaRPr kumimoji="0" lang="en-SI" sz="13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85" name="Rectangle 84">
            <a:extLst>
              <a:ext uri="{FF2B5EF4-FFF2-40B4-BE49-F238E27FC236}">
                <a16:creationId xmlns:a16="http://schemas.microsoft.com/office/drawing/2014/main" id="{638D353E-C5B7-1ABE-7C35-BC465768F610}"/>
              </a:ext>
            </a:extLst>
          </p:cNvPr>
          <p:cNvSpPr/>
          <p:nvPr/>
        </p:nvSpPr>
        <p:spPr>
          <a:xfrm>
            <a:off x="593630" y="2741678"/>
            <a:ext cx="1048900" cy="349633"/>
          </a:xfrm>
          <a:prstGeom prst="rect">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dirty="0">
                <a:ln>
                  <a:noFill/>
                </a:ln>
                <a:solidFill>
                  <a:srgbClr val="FFFFFF"/>
                </a:solidFill>
                <a:effectLst/>
                <a:uLnTx/>
                <a:uFillTx/>
                <a:latin typeface="Arial" panose="020B0604020202020204"/>
                <a:ea typeface="+mn-ea"/>
                <a:cs typeface="+mn-cs"/>
              </a:rPr>
              <a:t>Feature1</a:t>
            </a:r>
          </a:p>
        </p:txBody>
      </p:sp>
      <p:cxnSp>
        <p:nvCxnSpPr>
          <p:cNvPr id="86" name="Straight Connector 85">
            <a:extLst>
              <a:ext uri="{FF2B5EF4-FFF2-40B4-BE49-F238E27FC236}">
                <a16:creationId xmlns:a16="http://schemas.microsoft.com/office/drawing/2014/main" id="{DBA7F3AD-3FF0-4D71-51E6-6F93C70766ED}"/>
              </a:ext>
            </a:extLst>
          </p:cNvPr>
          <p:cNvCxnSpPr>
            <a:cxnSpLocks/>
          </p:cNvCxnSpPr>
          <p:nvPr/>
        </p:nvCxnSpPr>
        <p:spPr>
          <a:xfrm>
            <a:off x="1806980" y="2910410"/>
            <a:ext cx="9265281" cy="0"/>
          </a:xfrm>
          <a:prstGeom prst="line">
            <a:avLst/>
          </a:prstGeom>
          <a:noFill/>
          <a:ln w="25400" cap="flat" cmpd="sng" algn="ctr">
            <a:solidFill>
              <a:srgbClr val="000000">
                <a:lumMod val="50000"/>
                <a:lumOff val="50000"/>
              </a:srgbClr>
            </a:solidFill>
            <a:prstDash val="dashDot"/>
            <a:round/>
            <a:headEnd type="none" w="med" len="med"/>
            <a:tailEnd type="none" w="med" len="med"/>
          </a:ln>
          <a:effectLst/>
        </p:spPr>
      </p:cxnSp>
      <p:sp>
        <p:nvSpPr>
          <p:cNvPr id="87" name="Flowchart: Connector 86">
            <a:extLst>
              <a:ext uri="{FF2B5EF4-FFF2-40B4-BE49-F238E27FC236}">
                <a16:creationId xmlns:a16="http://schemas.microsoft.com/office/drawing/2014/main" id="{54525F17-1259-5071-32C5-FF807E7CCE51}"/>
              </a:ext>
            </a:extLst>
          </p:cNvPr>
          <p:cNvSpPr/>
          <p:nvPr/>
        </p:nvSpPr>
        <p:spPr>
          <a:xfrm>
            <a:off x="2748991" y="4000937"/>
            <a:ext cx="392403" cy="392403"/>
          </a:xfrm>
          <a:prstGeom prst="flowChartConnector">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8" name="Flowchart: Connector 87">
            <a:extLst>
              <a:ext uri="{FF2B5EF4-FFF2-40B4-BE49-F238E27FC236}">
                <a16:creationId xmlns:a16="http://schemas.microsoft.com/office/drawing/2014/main" id="{92E06225-5854-5778-0C36-50739141239A}"/>
              </a:ext>
            </a:extLst>
          </p:cNvPr>
          <p:cNvSpPr/>
          <p:nvPr/>
        </p:nvSpPr>
        <p:spPr>
          <a:xfrm>
            <a:off x="4316445" y="2724834"/>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89" name="Straight Arrow Connector 88">
            <a:extLst>
              <a:ext uri="{FF2B5EF4-FFF2-40B4-BE49-F238E27FC236}">
                <a16:creationId xmlns:a16="http://schemas.microsoft.com/office/drawing/2014/main" id="{F77636E4-8E85-1747-F2F9-BC0B46A17795}"/>
              </a:ext>
            </a:extLst>
          </p:cNvPr>
          <p:cNvCxnSpPr>
            <a:cxnSpLocks/>
            <a:stCxn id="87" idx="6"/>
            <a:endCxn id="2" idx="2"/>
          </p:cNvCxnSpPr>
          <p:nvPr/>
        </p:nvCxnSpPr>
        <p:spPr>
          <a:xfrm>
            <a:off x="3141394" y="4197139"/>
            <a:ext cx="1175051" cy="0"/>
          </a:xfrm>
          <a:prstGeom prst="straightConnector1">
            <a:avLst/>
          </a:prstGeom>
          <a:noFill/>
          <a:ln w="25400" cap="flat" cmpd="sng" algn="ctr">
            <a:solidFill>
              <a:srgbClr val="000000"/>
            </a:solidFill>
            <a:prstDash val="solid"/>
            <a:miter lim="800000"/>
            <a:tailEnd type="triangle"/>
          </a:ln>
          <a:effectLst/>
        </p:spPr>
      </p:cxnSp>
      <p:cxnSp>
        <p:nvCxnSpPr>
          <p:cNvPr id="90" name="Straight Arrow Connector 89">
            <a:extLst>
              <a:ext uri="{FF2B5EF4-FFF2-40B4-BE49-F238E27FC236}">
                <a16:creationId xmlns:a16="http://schemas.microsoft.com/office/drawing/2014/main" id="{ED8F4255-8B2C-5EE6-C25E-3B9BBF457BB3}"/>
              </a:ext>
            </a:extLst>
          </p:cNvPr>
          <p:cNvCxnSpPr>
            <a:cxnSpLocks/>
            <a:stCxn id="88" idx="6"/>
            <a:endCxn id="91" idx="2"/>
          </p:cNvCxnSpPr>
          <p:nvPr/>
        </p:nvCxnSpPr>
        <p:spPr>
          <a:xfrm>
            <a:off x="4708848" y="2921036"/>
            <a:ext cx="1002251" cy="1083"/>
          </a:xfrm>
          <a:prstGeom prst="straightConnector1">
            <a:avLst/>
          </a:prstGeom>
          <a:noFill/>
          <a:ln w="25400" cap="flat" cmpd="sng" algn="ctr">
            <a:solidFill>
              <a:srgbClr val="000000"/>
            </a:solidFill>
            <a:prstDash val="solid"/>
            <a:miter lim="800000"/>
            <a:tailEnd type="triangle"/>
          </a:ln>
          <a:effectLst/>
        </p:spPr>
      </p:cxnSp>
      <p:sp>
        <p:nvSpPr>
          <p:cNvPr id="91" name="Flowchart: Connector 90">
            <a:extLst>
              <a:ext uri="{FF2B5EF4-FFF2-40B4-BE49-F238E27FC236}">
                <a16:creationId xmlns:a16="http://schemas.microsoft.com/office/drawing/2014/main" id="{D8A112AB-BFBC-344B-9265-842B7FC99BF9}"/>
              </a:ext>
            </a:extLst>
          </p:cNvPr>
          <p:cNvSpPr/>
          <p:nvPr/>
        </p:nvSpPr>
        <p:spPr>
          <a:xfrm>
            <a:off x="5711099" y="2725917"/>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92" name="Connector: Curved 91">
            <a:extLst>
              <a:ext uri="{FF2B5EF4-FFF2-40B4-BE49-F238E27FC236}">
                <a16:creationId xmlns:a16="http://schemas.microsoft.com/office/drawing/2014/main" id="{0C38B9DD-DFA7-22FC-3517-BFD02713F6E4}"/>
              </a:ext>
            </a:extLst>
          </p:cNvPr>
          <p:cNvCxnSpPr>
            <a:cxnSpLocks/>
            <a:stCxn id="87" idx="6"/>
            <a:endCxn id="88" idx="2"/>
          </p:cNvCxnSpPr>
          <p:nvPr/>
        </p:nvCxnSpPr>
        <p:spPr>
          <a:xfrm flipV="1">
            <a:off x="3141394" y="2921036"/>
            <a:ext cx="1175051" cy="1276103"/>
          </a:xfrm>
          <a:prstGeom prst="curvedConnector3">
            <a:avLst>
              <a:gd name="adj1" fmla="val 50000"/>
            </a:avLst>
          </a:prstGeom>
          <a:noFill/>
          <a:ln w="25400" cap="flat" cmpd="sng" algn="ctr">
            <a:solidFill>
              <a:srgbClr val="000000"/>
            </a:solidFill>
            <a:prstDash val="solid"/>
            <a:miter lim="800000"/>
            <a:tailEnd type="triangle"/>
          </a:ln>
          <a:effectLst/>
        </p:spPr>
      </p:cxnSp>
      <p:sp>
        <p:nvSpPr>
          <p:cNvPr id="93" name="Flowchart: Connector 92">
            <a:extLst>
              <a:ext uri="{FF2B5EF4-FFF2-40B4-BE49-F238E27FC236}">
                <a16:creationId xmlns:a16="http://schemas.microsoft.com/office/drawing/2014/main" id="{93E5D9CA-BC38-AB4A-4EB6-FD822B77DA90}"/>
              </a:ext>
            </a:extLst>
          </p:cNvPr>
          <p:cNvSpPr/>
          <p:nvPr/>
        </p:nvSpPr>
        <p:spPr>
          <a:xfrm>
            <a:off x="7105754" y="2730315"/>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95" name="Straight Arrow Connector 94">
            <a:extLst>
              <a:ext uri="{FF2B5EF4-FFF2-40B4-BE49-F238E27FC236}">
                <a16:creationId xmlns:a16="http://schemas.microsoft.com/office/drawing/2014/main" id="{29D99F86-243F-985B-1FFE-C6EF5C58D05A}"/>
              </a:ext>
            </a:extLst>
          </p:cNvPr>
          <p:cNvCxnSpPr>
            <a:cxnSpLocks/>
            <a:stCxn id="91" idx="6"/>
            <a:endCxn id="93" idx="2"/>
          </p:cNvCxnSpPr>
          <p:nvPr/>
        </p:nvCxnSpPr>
        <p:spPr>
          <a:xfrm>
            <a:off x="6103502" y="2922119"/>
            <a:ext cx="1002252" cy="4398"/>
          </a:xfrm>
          <a:prstGeom prst="straightConnector1">
            <a:avLst/>
          </a:prstGeom>
          <a:noFill/>
          <a:ln w="25400" cap="flat" cmpd="sng" algn="ctr">
            <a:solidFill>
              <a:srgbClr val="000000"/>
            </a:solidFill>
            <a:prstDash val="solid"/>
            <a:miter lim="800000"/>
            <a:tailEnd type="triangle"/>
          </a:ln>
          <a:effectLst/>
        </p:spPr>
      </p:cxnSp>
      <p:sp>
        <p:nvSpPr>
          <p:cNvPr id="97" name="TextBox 96">
            <a:extLst>
              <a:ext uri="{FF2B5EF4-FFF2-40B4-BE49-F238E27FC236}">
                <a16:creationId xmlns:a16="http://schemas.microsoft.com/office/drawing/2014/main" id="{5F8D657E-2C6D-F0F8-970B-ADA7CE00108B}"/>
              </a:ext>
            </a:extLst>
          </p:cNvPr>
          <p:cNvSpPr txBox="1"/>
          <p:nvPr/>
        </p:nvSpPr>
        <p:spPr>
          <a:xfrm>
            <a:off x="2444714" y="4400192"/>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51c4f71c</a:t>
            </a:r>
            <a:endParaRPr lang="en-SI" sz="1400" b="1" dirty="0">
              <a:solidFill>
                <a:schemeClr val="bg2">
                  <a:lumMod val="25000"/>
                </a:schemeClr>
              </a:solidFill>
              <a:latin typeface="Arial" panose="020B0604020202020204"/>
            </a:endParaRPr>
          </a:p>
        </p:txBody>
      </p:sp>
      <p:sp>
        <p:nvSpPr>
          <p:cNvPr id="99" name="TextBox 98">
            <a:extLst>
              <a:ext uri="{FF2B5EF4-FFF2-40B4-BE49-F238E27FC236}">
                <a16:creationId xmlns:a16="http://schemas.microsoft.com/office/drawing/2014/main" id="{BFAACEB9-03DE-962A-78C0-1061A424AF18}"/>
              </a:ext>
            </a:extLst>
          </p:cNvPr>
          <p:cNvSpPr txBox="1"/>
          <p:nvPr/>
        </p:nvSpPr>
        <p:spPr>
          <a:xfrm>
            <a:off x="4012168" y="3133580"/>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56519a75</a:t>
            </a:r>
            <a:endParaRPr lang="en-SI" sz="1400" b="1" dirty="0">
              <a:solidFill>
                <a:schemeClr val="bg2">
                  <a:lumMod val="25000"/>
                </a:schemeClr>
              </a:solidFill>
              <a:latin typeface="Arial" panose="020B0604020202020204"/>
            </a:endParaRPr>
          </a:p>
        </p:txBody>
      </p:sp>
      <p:sp>
        <p:nvSpPr>
          <p:cNvPr id="100" name="TextBox 99">
            <a:extLst>
              <a:ext uri="{FF2B5EF4-FFF2-40B4-BE49-F238E27FC236}">
                <a16:creationId xmlns:a16="http://schemas.microsoft.com/office/drawing/2014/main" id="{111B27B0-FEA2-7DA4-4674-FF80DFE607C0}"/>
              </a:ext>
            </a:extLst>
          </p:cNvPr>
          <p:cNvSpPr txBox="1"/>
          <p:nvPr/>
        </p:nvSpPr>
        <p:spPr>
          <a:xfrm>
            <a:off x="5405526" y="3133580"/>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0c53d785</a:t>
            </a:r>
            <a:endParaRPr lang="en-SI" sz="1400" b="1" dirty="0">
              <a:solidFill>
                <a:schemeClr val="bg2">
                  <a:lumMod val="25000"/>
                </a:schemeClr>
              </a:solidFill>
              <a:latin typeface="Arial" panose="020B0604020202020204"/>
            </a:endParaRPr>
          </a:p>
        </p:txBody>
      </p:sp>
      <p:sp>
        <p:nvSpPr>
          <p:cNvPr id="101" name="TextBox 100">
            <a:extLst>
              <a:ext uri="{FF2B5EF4-FFF2-40B4-BE49-F238E27FC236}">
                <a16:creationId xmlns:a16="http://schemas.microsoft.com/office/drawing/2014/main" id="{5EB1FD27-65AF-FA00-980E-4BB64E939784}"/>
              </a:ext>
            </a:extLst>
          </p:cNvPr>
          <p:cNvSpPr txBox="1"/>
          <p:nvPr/>
        </p:nvSpPr>
        <p:spPr>
          <a:xfrm>
            <a:off x="6801477" y="3133580"/>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119a7890</a:t>
            </a:r>
            <a:endParaRPr lang="en-SI" sz="1400" b="1" dirty="0">
              <a:solidFill>
                <a:schemeClr val="bg2">
                  <a:lumMod val="25000"/>
                </a:schemeClr>
              </a:solidFill>
              <a:latin typeface="Arial" panose="020B0604020202020204"/>
            </a:endParaRPr>
          </a:p>
        </p:txBody>
      </p:sp>
      <p:sp>
        <p:nvSpPr>
          <p:cNvPr id="104" name="Rectangle 103">
            <a:extLst>
              <a:ext uri="{FF2B5EF4-FFF2-40B4-BE49-F238E27FC236}">
                <a16:creationId xmlns:a16="http://schemas.microsoft.com/office/drawing/2014/main" id="{82B34EAD-8FCC-3ADB-4AE0-4DD38AE1A9BE}"/>
              </a:ext>
            </a:extLst>
          </p:cNvPr>
          <p:cNvSpPr/>
          <p:nvPr/>
        </p:nvSpPr>
        <p:spPr>
          <a:xfrm>
            <a:off x="3878935" y="2069281"/>
            <a:ext cx="1287002" cy="523792"/>
          </a:xfrm>
          <a:prstGeom prst="rect">
            <a:avLst/>
          </a:prstGeom>
          <a:solidFill>
            <a:srgbClr val="662D91"/>
          </a:solidFill>
          <a:ln w="19050" cap="flat" cmpd="sng" algn="ctr">
            <a:solidFill>
              <a:srgbClr val="A66DD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dirty="0">
                <a:ln>
                  <a:noFill/>
                </a:ln>
                <a:solidFill>
                  <a:srgbClr val="FFFFFF"/>
                </a:solidFill>
                <a:effectLst/>
                <a:uLnTx/>
                <a:uFillTx/>
                <a:latin typeface="Arial" panose="020B0604020202020204"/>
                <a:ea typeface="+mn-ea"/>
                <a:cs typeface="+mn-cs"/>
              </a:rPr>
              <a:t>Merge with Rebase</a:t>
            </a:r>
          </a:p>
        </p:txBody>
      </p:sp>
      <p:cxnSp>
        <p:nvCxnSpPr>
          <p:cNvPr id="105" name="Straight Arrow Connector 104">
            <a:extLst>
              <a:ext uri="{FF2B5EF4-FFF2-40B4-BE49-F238E27FC236}">
                <a16:creationId xmlns:a16="http://schemas.microsoft.com/office/drawing/2014/main" id="{948EC21A-B57D-57C6-273C-E97D63BC3B04}"/>
              </a:ext>
            </a:extLst>
          </p:cNvPr>
          <p:cNvCxnSpPr>
            <a:cxnSpLocks/>
            <a:stCxn id="104" idx="2"/>
            <a:endCxn id="2" idx="0"/>
          </p:cNvCxnSpPr>
          <p:nvPr/>
        </p:nvCxnSpPr>
        <p:spPr>
          <a:xfrm flipH="1">
            <a:off x="4512647" y="2593073"/>
            <a:ext cx="9789" cy="1407864"/>
          </a:xfrm>
          <a:prstGeom prst="straightConnector1">
            <a:avLst/>
          </a:prstGeom>
          <a:noFill/>
          <a:ln w="25400" cap="flat" cmpd="sng" algn="ctr">
            <a:solidFill>
              <a:srgbClr val="000000"/>
            </a:solidFill>
            <a:prstDash val="solid"/>
            <a:miter lim="800000"/>
            <a:tailEnd type="triangle"/>
          </a:ln>
          <a:effectLst/>
        </p:spPr>
      </p:cxnSp>
      <p:sp>
        <p:nvSpPr>
          <p:cNvPr id="2" name="Flowchart: Connector 1">
            <a:extLst>
              <a:ext uri="{FF2B5EF4-FFF2-40B4-BE49-F238E27FC236}">
                <a16:creationId xmlns:a16="http://schemas.microsoft.com/office/drawing/2014/main" id="{EB945CD5-03F2-238A-8494-A59D053D1C9D}"/>
              </a:ext>
            </a:extLst>
          </p:cNvPr>
          <p:cNvSpPr/>
          <p:nvPr/>
        </p:nvSpPr>
        <p:spPr>
          <a:xfrm>
            <a:off x="4316445" y="4000937"/>
            <a:ext cx="392403" cy="392403"/>
          </a:xfrm>
          <a:prstGeom prst="flowChartConnector">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D31AA267-0EFD-928F-2746-12FE0C9E7E63}"/>
              </a:ext>
            </a:extLst>
          </p:cNvPr>
          <p:cNvSpPr txBox="1"/>
          <p:nvPr/>
        </p:nvSpPr>
        <p:spPr>
          <a:xfrm>
            <a:off x="4013775" y="4386782"/>
            <a:ext cx="1000955" cy="307777"/>
          </a:xfrm>
          <a:prstGeom prst="rect">
            <a:avLst/>
          </a:prstGeom>
          <a:noFill/>
        </p:spPr>
        <p:txBody>
          <a:bodyPr wrap="square" rtlCol="0">
            <a:spAutoFit/>
          </a:bodyPr>
          <a:lstStyle/>
          <a:p>
            <a:pPr algn="ctr" defTabSz="914400"/>
            <a:r>
              <a:rPr lang="en-GB" sz="1400" b="1" dirty="0">
                <a:solidFill>
                  <a:schemeClr val="bg2">
                    <a:lumMod val="10000"/>
                  </a:schemeClr>
                </a:solidFill>
                <a:latin typeface="Arial" panose="020B0604020202020204"/>
              </a:rPr>
              <a:t>a625121e</a:t>
            </a:r>
            <a:endParaRPr lang="en-SI" sz="1400" b="1" dirty="0">
              <a:solidFill>
                <a:schemeClr val="bg2">
                  <a:lumMod val="10000"/>
                </a:schemeClr>
              </a:solidFill>
              <a:latin typeface="Arial" panose="020B0604020202020204"/>
            </a:endParaRPr>
          </a:p>
        </p:txBody>
      </p:sp>
      <p:sp>
        <p:nvSpPr>
          <p:cNvPr id="10" name="Flowchart: Connector 9">
            <a:extLst>
              <a:ext uri="{FF2B5EF4-FFF2-40B4-BE49-F238E27FC236}">
                <a16:creationId xmlns:a16="http://schemas.microsoft.com/office/drawing/2014/main" id="{4342AD22-FE0F-BA81-27BA-F3AEF2C00F6E}"/>
              </a:ext>
            </a:extLst>
          </p:cNvPr>
          <p:cNvSpPr/>
          <p:nvPr/>
        </p:nvSpPr>
        <p:spPr>
          <a:xfrm>
            <a:off x="5715088" y="2724834"/>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11" name="Straight Arrow Connector 10">
            <a:extLst>
              <a:ext uri="{FF2B5EF4-FFF2-40B4-BE49-F238E27FC236}">
                <a16:creationId xmlns:a16="http://schemas.microsoft.com/office/drawing/2014/main" id="{6F096A0A-04A9-B0A2-E6FC-CBBAB42E3EA7}"/>
              </a:ext>
            </a:extLst>
          </p:cNvPr>
          <p:cNvCxnSpPr>
            <a:cxnSpLocks/>
            <a:stCxn id="10" idx="6"/>
            <a:endCxn id="12" idx="2"/>
          </p:cNvCxnSpPr>
          <p:nvPr/>
        </p:nvCxnSpPr>
        <p:spPr>
          <a:xfrm>
            <a:off x="6107491" y="2921036"/>
            <a:ext cx="1002251" cy="1083"/>
          </a:xfrm>
          <a:prstGeom prst="straightConnector1">
            <a:avLst/>
          </a:prstGeom>
          <a:noFill/>
          <a:ln w="25400" cap="flat" cmpd="sng" algn="ctr">
            <a:solidFill>
              <a:srgbClr val="000000"/>
            </a:solidFill>
            <a:prstDash val="solid"/>
            <a:miter lim="800000"/>
            <a:tailEnd type="triangle"/>
          </a:ln>
          <a:effectLst/>
        </p:spPr>
      </p:cxnSp>
      <p:sp>
        <p:nvSpPr>
          <p:cNvPr id="12" name="Flowchart: Connector 11">
            <a:extLst>
              <a:ext uri="{FF2B5EF4-FFF2-40B4-BE49-F238E27FC236}">
                <a16:creationId xmlns:a16="http://schemas.microsoft.com/office/drawing/2014/main" id="{6D34A846-2BD9-AAF4-52AC-5D70724CE799}"/>
              </a:ext>
            </a:extLst>
          </p:cNvPr>
          <p:cNvSpPr/>
          <p:nvPr/>
        </p:nvSpPr>
        <p:spPr>
          <a:xfrm>
            <a:off x="7109742" y="2725917"/>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13" name="Connector: Curved 12">
            <a:extLst>
              <a:ext uri="{FF2B5EF4-FFF2-40B4-BE49-F238E27FC236}">
                <a16:creationId xmlns:a16="http://schemas.microsoft.com/office/drawing/2014/main" id="{6F925D28-65FC-A8E3-0267-2339F7868144}"/>
              </a:ext>
            </a:extLst>
          </p:cNvPr>
          <p:cNvCxnSpPr>
            <a:cxnSpLocks/>
            <a:stCxn id="2" idx="6"/>
            <a:endCxn id="10" idx="2"/>
          </p:cNvCxnSpPr>
          <p:nvPr/>
        </p:nvCxnSpPr>
        <p:spPr>
          <a:xfrm flipV="1">
            <a:off x="4708848" y="2921036"/>
            <a:ext cx="1006240" cy="1276103"/>
          </a:xfrm>
          <a:prstGeom prst="curvedConnector3">
            <a:avLst>
              <a:gd name="adj1" fmla="val 50000"/>
            </a:avLst>
          </a:prstGeom>
          <a:noFill/>
          <a:ln w="25400" cap="flat" cmpd="sng" algn="ctr">
            <a:solidFill>
              <a:srgbClr val="000000"/>
            </a:solidFill>
            <a:prstDash val="solid"/>
            <a:miter lim="800000"/>
            <a:tailEnd type="triangle"/>
          </a:ln>
          <a:effectLst/>
        </p:spPr>
      </p:cxnSp>
      <p:sp>
        <p:nvSpPr>
          <p:cNvPr id="14" name="Flowchart: Connector 13">
            <a:extLst>
              <a:ext uri="{FF2B5EF4-FFF2-40B4-BE49-F238E27FC236}">
                <a16:creationId xmlns:a16="http://schemas.microsoft.com/office/drawing/2014/main" id="{C2FF114D-207D-3019-4293-26C33D4D18EA}"/>
              </a:ext>
            </a:extLst>
          </p:cNvPr>
          <p:cNvSpPr/>
          <p:nvPr/>
        </p:nvSpPr>
        <p:spPr>
          <a:xfrm>
            <a:off x="8504397" y="2730315"/>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15" name="Straight Arrow Connector 14">
            <a:extLst>
              <a:ext uri="{FF2B5EF4-FFF2-40B4-BE49-F238E27FC236}">
                <a16:creationId xmlns:a16="http://schemas.microsoft.com/office/drawing/2014/main" id="{0B1EFE4A-5C1D-ABED-350F-6C818F6CD84E}"/>
              </a:ext>
            </a:extLst>
          </p:cNvPr>
          <p:cNvCxnSpPr>
            <a:cxnSpLocks/>
            <a:stCxn id="12" idx="6"/>
            <a:endCxn id="14" idx="2"/>
          </p:cNvCxnSpPr>
          <p:nvPr/>
        </p:nvCxnSpPr>
        <p:spPr>
          <a:xfrm>
            <a:off x="7502145" y="2922119"/>
            <a:ext cx="1002252" cy="4398"/>
          </a:xfrm>
          <a:prstGeom prst="straightConnector1">
            <a:avLst/>
          </a:prstGeom>
          <a:noFill/>
          <a:ln w="25400" cap="flat" cmpd="sng" algn="ctr">
            <a:solidFill>
              <a:srgbClr val="000000"/>
            </a:solidFill>
            <a:prstDash val="solid"/>
            <a:miter lim="800000"/>
            <a:tailEnd type="triangle"/>
          </a:ln>
          <a:effectLst/>
        </p:spPr>
      </p:cxnSp>
      <p:sp>
        <p:nvSpPr>
          <p:cNvPr id="17" name="TextBox 16">
            <a:extLst>
              <a:ext uri="{FF2B5EF4-FFF2-40B4-BE49-F238E27FC236}">
                <a16:creationId xmlns:a16="http://schemas.microsoft.com/office/drawing/2014/main" id="{21C834E0-4511-31B7-C298-9BAEE4205AD7}"/>
              </a:ext>
            </a:extLst>
          </p:cNvPr>
          <p:cNvSpPr txBox="1"/>
          <p:nvPr/>
        </p:nvSpPr>
        <p:spPr>
          <a:xfrm>
            <a:off x="5410811" y="3133580"/>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56519a75</a:t>
            </a:r>
            <a:endParaRPr lang="en-SI" sz="1400" b="1" dirty="0">
              <a:solidFill>
                <a:schemeClr val="bg2">
                  <a:lumMod val="25000"/>
                </a:schemeClr>
              </a:solidFill>
              <a:latin typeface="Arial" panose="020B0604020202020204"/>
            </a:endParaRPr>
          </a:p>
        </p:txBody>
      </p:sp>
      <p:sp>
        <p:nvSpPr>
          <p:cNvPr id="18" name="TextBox 17">
            <a:extLst>
              <a:ext uri="{FF2B5EF4-FFF2-40B4-BE49-F238E27FC236}">
                <a16:creationId xmlns:a16="http://schemas.microsoft.com/office/drawing/2014/main" id="{4BFA6A05-EBA3-FABE-70EB-D287389156D2}"/>
              </a:ext>
            </a:extLst>
          </p:cNvPr>
          <p:cNvSpPr txBox="1"/>
          <p:nvPr/>
        </p:nvSpPr>
        <p:spPr>
          <a:xfrm>
            <a:off x="6804169" y="3133580"/>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0c53d785</a:t>
            </a:r>
            <a:endParaRPr lang="en-SI" sz="1400" b="1" dirty="0">
              <a:solidFill>
                <a:schemeClr val="bg2">
                  <a:lumMod val="25000"/>
                </a:schemeClr>
              </a:solidFill>
              <a:latin typeface="Arial" panose="020B0604020202020204"/>
            </a:endParaRPr>
          </a:p>
        </p:txBody>
      </p:sp>
      <p:sp>
        <p:nvSpPr>
          <p:cNvPr id="19" name="TextBox 18">
            <a:extLst>
              <a:ext uri="{FF2B5EF4-FFF2-40B4-BE49-F238E27FC236}">
                <a16:creationId xmlns:a16="http://schemas.microsoft.com/office/drawing/2014/main" id="{873729D8-C0D0-D735-D948-939844161F14}"/>
              </a:ext>
            </a:extLst>
          </p:cNvPr>
          <p:cNvSpPr txBox="1"/>
          <p:nvPr/>
        </p:nvSpPr>
        <p:spPr>
          <a:xfrm>
            <a:off x="8200120" y="3133580"/>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119a7890</a:t>
            </a:r>
            <a:endParaRPr lang="en-SI" sz="1400" b="1" dirty="0">
              <a:solidFill>
                <a:schemeClr val="bg2">
                  <a:lumMod val="25000"/>
                </a:schemeClr>
              </a:solidFill>
              <a:latin typeface="Arial" panose="020B0604020202020204"/>
            </a:endParaRPr>
          </a:p>
        </p:txBody>
      </p:sp>
      <p:sp>
        <p:nvSpPr>
          <p:cNvPr id="21" name="Flowchart: Connector 20">
            <a:extLst>
              <a:ext uri="{FF2B5EF4-FFF2-40B4-BE49-F238E27FC236}">
                <a16:creationId xmlns:a16="http://schemas.microsoft.com/office/drawing/2014/main" id="{C47DD9B6-CAA0-65A5-7860-CC21476A2CF4}"/>
              </a:ext>
            </a:extLst>
          </p:cNvPr>
          <p:cNvSpPr/>
          <p:nvPr/>
        </p:nvSpPr>
        <p:spPr>
          <a:xfrm>
            <a:off x="5719475" y="3999573"/>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SI" sz="1300" kern="0" dirty="0">
                <a:solidFill>
                  <a:srgbClr val="FFFFFF"/>
                </a:solidFill>
                <a:latin typeface="Arial" panose="020B0604020202020204"/>
              </a:rPr>
              <a:t>⭐</a:t>
            </a:r>
            <a:endParaRPr kumimoji="0" lang="en-SI" sz="13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cxnSp>
        <p:nvCxnSpPr>
          <p:cNvPr id="22" name="Straight Arrow Connector 21">
            <a:extLst>
              <a:ext uri="{FF2B5EF4-FFF2-40B4-BE49-F238E27FC236}">
                <a16:creationId xmlns:a16="http://schemas.microsoft.com/office/drawing/2014/main" id="{61A4C1C6-4CDE-0D9A-73B0-44E4E71345B3}"/>
              </a:ext>
            </a:extLst>
          </p:cNvPr>
          <p:cNvCxnSpPr>
            <a:cxnSpLocks/>
            <a:stCxn id="21" idx="6"/>
            <a:endCxn id="23" idx="2"/>
          </p:cNvCxnSpPr>
          <p:nvPr/>
        </p:nvCxnSpPr>
        <p:spPr>
          <a:xfrm>
            <a:off x="6111878" y="4195775"/>
            <a:ext cx="1002251" cy="1083"/>
          </a:xfrm>
          <a:prstGeom prst="straightConnector1">
            <a:avLst/>
          </a:prstGeom>
          <a:noFill/>
          <a:ln w="25400" cap="flat" cmpd="sng" algn="ctr">
            <a:solidFill>
              <a:srgbClr val="000000"/>
            </a:solidFill>
            <a:prstDash val="solid"/>
            <a:miter lim="800000"/>
            <a:tailEnd type="triangle"/>
          </a:ln>
          <a:effectLst/>
        </p:spPr>
      </p:cxnSp>
      <p:sp>
        <p:nvSpPr>
          <p:cNvPr id="23" name="Flowchart: Connector 22">
            <a:extLst>
              <a:ext uri="{FF2B5EF4-FFF2-40B4-BE49-F238E27FC236}">
                <a16:creationId xmlns:a16="http://schemas.microsoft.com/office/drawing/2014/main" id="{B682CAFF-B796-BBCE-7FF3-206FFCF99447}"/>
              </a:ext>
            </a:extLst>
          </p:cNvPr>
          <p:cNvSpPr/>
          <p:nvPr/>
        </p:nvSpPr>
        <p:spPr>
          <a:xfrm>
            <a:off x="7114129" y="4000656"/>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algn="ctr" defTabSz="914400">
              <a:defRPr/>
            </a:pPr>
            <a:r>
              <a:rPr lang="en-SI" sz="1300" kern="0" dirty="0">
                <a:solidFill>
                  <a:srgbClr val="FFFFFF"/>
                </a:solidFill>
                <a:latin typeface="Arial" panose="020B0604020202020204"/>
              </a:rPr>
              <a:t>⭐</a:t>
            </a:r>
          </a:p>
        </p:txBody>
      </p:sp>
      <p:sp>
        <p:nvSpPr>
          <p:cNvPr id="24" name="Flowchart: Connector 23">
            <a:extLst>
              <a:ext uri="{FF2B5EF4-FFF2-40B4-BE49-F238E27FC236}">
                <a16:creationId xmlns:a16="http://schemas.microsoft.com/office/drawing/2014/main" id="{1C331F88-8274-CBFC-15AB-007DFF9BBE68}"/>
              </a:ext>
            </a:extLst>
          </p:cNvPr>
          <p:cNvSpPr/>
          <p:nvPr/>
        </p:nvSpPr>
        <p:spPr>
          <a:xfrm>
            <a:off x="8508784" y="4005054"/>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algn="ctr" defTabSz="914400">
              <a:defRPr/>
            </a:pPr>
            <a:r>
              <a:rPr lang="en-SI" sz="1300" kern="0" dirty="0">
                <a:solidFill>
                  <a:srgbClr val="FFFFFF"/>
                </a:solidFill>
                <a:latin typeface="Arial" panose="020B0604020202020204"/>
              </a:rPr>
              <a:t>⭐</a:t>
            </a:r>
          </a:p>
        </p:txBody>
      </p:sp>
      <p:cxnSp>
        <p:nvCxnSpPr>
          <p:cNvPr id="25" name="Straight Arrow Connector 24">
            <a:extLst>
              <a:ext uri="{FF2B5EF4-FFF2-40B4-BE49-F238E27FC236}">
                <a16:creationId xmlns:a16="http://schemas.microsoft.com/office/drawing/2014/main" id="{C8FE637D-16D4-58C1-E6F7-0FBA4C7E4D55}"/>
              </a:ext>
            </a:extLst>
          </p:cNvPr>
          <p:cNvCxnSpPr>
            <a:cxnSpLocks/>
            <a:stCxn id="23" idx="6"/>
            <a:endCxn id="24" idx="2"/>
          </p:cNvCxnSpPr>
          <p:nvPr/>
        </p:nvCxnSpPr>
        <p:spPr>
          <a:xfrm>
            <a:off x="7506532" y="4196858"/>
            <a:ext cx="1002252" cy="4398"/>
          </a:xfrm>
          <a:prstGeom prst="straightConnector1">
            <a:avLst/>
          </a:prstGeom>
          <a:noFill/>
          <a:ln w="25400" cap="flat" cmpd="sng" algn="ctr">
            <a:solidFill>
              <a:srgbClr val="000000"/>
            </a:solidFill>
            <a:prstDash val="solid"/>
            <a:miter lim="800000"/>
            <a:tailEnd type="triangle"/>
          </a:ln>
          <a:effectLst/>
        </p:spPr>
      </p:cxnSp>
      <p:sp>
        <p:nvSpPr>
          <p:cNvPr id="26" name="TextBox 25">
            <a:extLst>
              <a:ext uri="{FF2B5EF4-FFF2-40B4-BE49-F238E27FC236}">
                <a16:creationId xmlns:a16="http://schemas.microsoft.com/office/drawing/2014/main" id="{5E0C40B4-3798-3328-F088-4193F021D529}"/>
              </a:ext>
            </a:extLst>
          </p:cNvPr>
          <p:cNvSpPr txBox="1"/>
          <p:nvPr/>
        </p:nvSpPr>
        <p:spPr>
          <a:xfrm>
            <a:off x="5415198" y="4408319"/>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56519a75</a:t>
            </a:r>
            <a:endParaRPr lang="en-SI" sz="1400" b="1" dirty="0">
              <a:solidFill>
                <a:schemeClr val="bg2">
                  <a:lumMod val="25000"/>
                </a:schemeClr>
              </a:solidFill>
              <a:latin typeface="Arial" panose="020B0604020202020204"/>
            </a:endParaRPr>
          </a:p>
        </p:txBody>
      </p:sp>
      <p:sp>
        <p:nvSpPr>
          <p:cNvPr id="27" name="TextBox 26">
            <a:extLst>
              <a:ext uri="{FF2B5EF4-FFF2-40B4-BE49-F238E27FC236}">
                <a16:creationId xmlns:a16="http://schemas.microsoft.com/office/drawing/2014/main" id="{73A4F1CE-43D3-DFA4-12D5-E0F37FBC9864}"/>
              </a:ext>
            </a:extLst>
          </p:cNvPr>
          <p:cNvSpPr txBox="1"/>
          <p:nvPr/>
        </p:nvSpPr>
        <p:spPr>
          <a:xfrm>
            <a:off x="6808556" y="4408319"/>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0c53d785</a:t>
            </a:r>
            <a:endParaRPr lang="en-SI" sz="1400" b="1" dirty="0">
              <a:solidFill>
                <a:schemeClr val="bg2">
                  <a:lumMod val="25000"/>
                </a:schemeClr>
              </a:solidFill>
              <a:latin typeface="Arial" panose="020B0604020202020204"/>
            </a:endParaRPr>
          </a:p>
        </p:txBody>
      </p:sp>
      <p:sp>
        <p:nvSpPr>
          <p:cNvPr id="28" name="TextBox 27">
            <a:extLst>
              <a:ext uri="{FF2B5EF4-FFF2-40B4-BE49-F238E27FC236}">
                <a16:creationId xmlns:a16="http://schemas.microsoft.com/office/drawing/2014/main" id="{5B0D972B-1AE5-B5BA-6204-1B3F4E547FAB}"/>
              </a:ext>
            </a:extLst>
          </p:cNvPr>
          <p:cNvSpPr txBox="1"/>
          <p:nvPr/>
        </p:nvSpPr>
        <p:spPr>
          <a:xfrm>
            <a:off x="8204507" y="4408319"/>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119a7890</a:t>
            </a:r>
            <a:endParaRPr lang="en-SI" sz="1400" b="1" dirty="0">
              <a:solidFill>
                <a:schemeClr val="bg2">
                  <a:lumMod val="25000"/>
                </a:schemeClr>
              </a:solidFill>
              <a:latin typeface="Arial" panose="020B0604020202020204"/>
            </a:endParaRPr>
          </a:p>
        </p:txBody>
      </p:sp>
      <p:cxnSp>
        <p:nvCxnSpPr>
          <p:cNvPr id="29" name="Straight Arrow Connector 28">
            <a:extLst>
              <a:ext uri="{FF2B5EF4-FFF2-40B4-BE49-F238E27FC236}">
                <a16:creationId xmlns:a16="http://schemas.microsoft.com/office/drawing/2014/main" id="{08F32849-D758-0156-0209-22F362F38E1B}"/>
              </a:ext>
            </a:extLst>
          </p:cNvPr>
          <p:cNvCxnSpPr>
            <a:cxnSpLocks/>
          </p:cNvCxnSpPr>
          <p:nvPr/>
        </p:nvCxnSpPr>
        <p:spPr>
          <a:xfrm>
            <a:off x="4708848" y="4194691"/>
            <a:ext cx="1002251" cy="1083"/>
          </a:xfrm>
          <a:prstGeom prst="straightConnector1">
            <a:avLst/>
          </a:prstGeom>
          <a:noFill/>
          <a:ln w="25400" cap="flat" cmpd="sng" algn="ctr">
            <a:solidFill>
              <a:srgbClr val="000000"/>
            </a:solidFill>
            <a:prstDash val="solid"/>
            <a:miter lim="800000"/>
            <a:tailEnd type="triangle"/>
          </a:ln>
          <a:effectLst/>
        </p:spPr>
      </p:cxnSp>
      <p:sp>
        <p:nvSpPr>
          <p:cNvPr id="7" name="TextBox 6">
            <a:extLst>
              <a:ext uri="{FF2B5EF4-FFF2-40B4-BE49-F238E27FC236}">
                <a16:creationId xmlns:a16="http://schemas.microsoft.com/office/drawing/2014/main" id="{4BD0719F-3E31-CF09-F189-93E3CC7F37BD}"/>
              </a:ext>
            </a:extLst>
          </p:cNvPr>
          <p:cNvSpPr txBox="1"/>
          <p:nvPr/>
        </p:nvSpPr>
        <p:spPr>
          <a:xfrm>
            <a:off x="218748" y="5066707"/>
            <a:ext cx="5560879" cy="1338828"/>
          </a:xfrm>
          <a:prstGeom prst="rect">
            <a:avLst/>
          </a:prstGeom>
          <a:noFill/>
        </p:spPr>
        <p:txBody>
          <a:bodyPr wrap="square" rtlCol="0">
            <a:spAutoFit/>
          </a:bodyPr>
          <a:lstStyle/>
          <a:p>
            <a:pPr algn="ctr">
              <a:lnSpc>
                <a:spcPct val="150000"/>
              </a:lnSpc>
            </a:pPr>
            <a:r>
              <a:rPr lang="en-SI" b="1" dirty="0">
                <a:latin typeface="Verdana" panose="020B0604030504040204" pitchFamily="34" charset="0"/>
                <a:ea typeface="Verdana" panose="020B0604030504040204" pitchFamily="34" charset="0"/>
              </a:rPr>
              <a:t>Be careful as you are rewriting history!</a:t>
            </a:r>
          </a:p>
          <a:p>
            <a:pPr algn="ctr"/>
            <a:endParaRPr lang="en-SI" dirty="0">
              <a:latin typeface="Verdana" panose="020B0604030504040204" pitchFamily="34" charset="0"/>
              <a:ea typeface="Verdana" panose="020B0604030504040204" pitchFamily="34" charset="0"/>
            </a:endParaRPr>
          </a:p>
          <a:p>
            <a:pPr algn="ctr"/>
            <a:r>
              <a:rPr lang="en-SI" dirty="0">
                <a:latin typeface="Verdana" panose="020B0604030504040204" pitchFamily="34" charset="0"/>
                <a:ea typeface="Verdana" panose="020B0604030504040204" pitchFamily="34" charset="0"/>
              </a:rPr>
              <a:t>Results in a cleaner, linear commit history that’s easier to follow. 👍</a:t>
            </a:r>
          </a:p>
        </p:txBody>
      </p:sp>
      <p:sp>
        <p:nvSpPr>
          <p:cNvPr id="20" name="Thought Bubble: Cloud 19">
            <a:extLst>
              <a:ext uri="{FF2B5EF4-FFF2-40B4-BE49-F238E27FC236}">
                <a16:creationId xmlns:a16="http://schemas.microsoft.com/office/drawing/2014/main" id="{FF21361D-3F71-B3A0-AC52-08D69F3F4654}"/>
              </a:ext>
            </a:extLst>
          </p:cNvPr>
          <p:cNvSpPr/>
          <p:nvPr/>
        </p:nvSpPr>
        <p:spPr>
          <a:xfrm>
            <a:off x="6291470" y="4988520"/>
            <a:ext cx="2180054" cy="1796253"/>
          </a:xfrm>
          <a:prstGeom prst="cloudCallout">
            <a:avLst>
              <a:gd name="adj1" fmla="val -66297"/>
              <a:gd name="adj2" fmla="val -65033"/>
            </a:avLst>
          </a:prstGeom>
          <a:solidFill>
            <a:srgbClr val="34568B">
              <a:alpha val="4000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SI" sz="1400" dirty="0">
                <a:solidFill>
                  <a:schemeClr val="tx2">
                    <a:lumMod val="25000"/>
                  </a:schemeClr>
                </a:solidFill>
                <a:latin typeface="Verdana" panose="020B0604030504040204" pitchFamily="34" charset="0"/>
                <a:ea typeface="Verdana" panose="020B0604030504040204" pitchFamily="34" charset="0"/>
              </a:rPr>
              <a:t>Resolve conflicts before rebase</a:t>
            </a:r>
            <a:endParaRPr lang="en-US" sz="1400" dirty="0">
              <a:solidFill>
                <a:schemeClr val="tx2">
                  <a:lumMod val="25000"/>
                </a:schemeClr>
              </a:solidFill>
            </a:endParaRPr>
          </a:p>
        </p:txBody>
      </p:sp>
    </p:spTree>
    <p:extLst>
      <p:ext uri="{BB962C8B-B14F-4D97-AF65-F5344CB8AC3E}">
        <p14:creationId xmlns:p14="http://schemas.microsoft.com/office/powerpoint/2010/main" val="3418145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2"/>
                                        </p:tgtEl>
                                      </p:cBhvr>
                                    </p:animEffect>
                                    <p:set>
                                      <p:cBhvr>
                                        <p:cTn id="7" dur="1" fill="hold">
                                          <p:stCondLst>
                                            <p:cond delay="499"/>
                                          </p:stCondLst>
                                        </p:cTn>
                                        <p:tgtEl>
                                          <p:spTgt spid="9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88"/>
                                        </p:tgtEl>
                                      </p:cBhvr>
                                    </p:animEffect>
                                    <p:set>
                                      <p:cBhvr>
                                        <p:cTn id="10" dur="1" fill="hold">
                                          <p:stCondLst>
                                            <p:cond delay="499"/>
                                          </p:stCondLst>
                                        </p:cTn>
                                        <p:tgtEl>
                                          <p:spTgt spid="88"/>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99"/>
                                        </p:tgtEl>
                                      </p:cBhvr>
                                    </p:animEffect>
                                    <p:set>
                                      <p:cBhvr>
                                        <p:cTn id="13" dur="1" fill="hold">
                                          <p:stCondLst>
                                            <p:cond delay="499"/>
                                          </p:stCondLst>
                                        </p:cTn>
                                        <p:tgtEl>
                                          <p:spTgt spid="99"/>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90"/>
                                        </p:tgtEl>
                                      </p:cBhvr>
                                    </p:animEffect>
                                    <p:set>
                                      <p:cBhvr>
                                        <p:cTn id="16" dur="1" fill="hold">
                                          <p:stCondLst>
                                            <p:cond delay="499"/>
                                          </p:stCondLst>
                                        </p:cTn>
                                        <p:tgtEl>
                                          <p:spTgt spid="90"/>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91"/>
                                        </p:tgtEl>
                                      </p:cBhvr>
                                    </p:animEffect>
                                    <p:set>
                                      <p:cBhvr>
                                        <p:cTn id="19" dur="1" fill="hold">
                                          <p:stCondLst>
                                            <p:cond delay="499"/>
                                          </p:stCondLst>
                                        </p:cTn>
                                        <p:tgtEl>
                                          <p:spTgt spid="91"/>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95"/>
                                        </p:tgtEl>
                                      </p:cBhvr>
                                    </p:animEffect>
                                    <p:set>
                                      <p:cBhvr>
                                        <p:cTn id="22" dur="1" fill="hold">
                                          <p:stCondLst>
                                            <p:cond delay="499"/>
                                          </p:stCondLst>
                                        </p:cTn>
                                        <p:tgtEl>
                                          <p:spTgt spid="95"/>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93"/>
                                        </p:tgtEl>
                                      </p:cBhvr>
                                    </p:animEffect>
                                    <p:set>
                                      <p:cBhvr>
                                        <p:cTn id="25" dur="1" fill="hold">
                                          <p:stCondLst>
                                            <p:cond delay="499"/>
                                          </p:stCondLst>
                                        </p:cTn>
                                        <p:tgtEl>
                                          <p:spTgt spid="93"/>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00"/>
                                        </p:tgtEl>
                                      </p:cBhvr>
                                    </p:animEffect>
                                    <p:set>
                                      <p:cBhvr>
                                        <p:cTn id="28" dur="1" fill="hold">
                                          <p:stCondLst>
                                            <p:cond delay="499"/>
                                          </p:stCondLst>
                                        </p:cTn>
                                        <p:tgtEl>
                                          <p:spTgt spid="100"/>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101"/>
                                        </p:tgtEl>
                                      </p:cBhvr>
                                    </p:animEffect>
                                    <p:set>
                                      <p:cBhvr>
                                        <p:cTn id="31" dur="1" fill="hold">
                                          <p:stCondLst>
                                            <p:cond delay="499"/>
                                          </p:stCondLst>
                                        </p:cTn>
                                        <p:tgtEl>
                                          <p:spTgt spid="101"/>
                                        </p:tgtEl>
                                        <p:attrNameLst>
                                          <p:attrName>style.visibility</p:attrName>
                                        </p:attrNameLst>
                                      </p:cBhvr>
                                      <p:to>
                                        <p:strVal val="hidden"/>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0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par>
                                <p:cTn id="37" presetID="26" presetClass="emph" presetSubtype="0" fill="hold" grpId="1" nodeType="withEffect">
                                  <p:stCondLst>
                                    <p:cond delay="0"/>
                                  </p:stCondLst>
                                  <p:childTnLst>
                                    <p:animEffect transition="out" filter="fade">
                                      <p:cBhvr>
                                        <p:cTn id="38" dur="500" tmFilter="0, 0; .2, .5; .8, .5; 1, 0"/>
                                        <p:tgtEl>
                                          <p:spTgt spid="104"/>
                                        </p:tgtEl>
                                      </p:cBhvr>
                                    </p:animEffect>
                                    <p:animScale>
                                      <p:cBhvr>
                                        <p:cTn id="39" dur="250" autoRev="1" fill="hold"/>
                                        <p:tgtEl>
                                          <p:spTgt spid="104"/>
                                        </p:tgtEl>
                                      </p:cBhvr>
                                      <p:by x="105000" y="105000"/>
                                    </p:animScale>
                                  </p:childTnLst>
                                </p:cTn>
                              </p:par>
                            </p:childTnLst>
                          </p:cTn>
                        </p:par>
                        <p:par>
                          <p:cTn id="40" fill="hold">
                            <p:stCondLst>
                              <p:cond delay="1000"/>
                            </p:stCondLst>
                            <p:childTnLst>
                              <p:par>
                                <p:cTn id="41" presetID="26" presetClass="emph" presetSubtype="0" fill="hold" nodeType="afterEffect">
                                  <p:stCondLst>
                                    <p:cond delay="0"/>
                                  </p:stCondLst>
                                  <p:childTnLst>
                                    <p:animEffect transition="out" filter="fade">
                                      <p:cBhvr>
                                        <p:cTn id="42" dur="500" tmFilter="0, 0; .2, .5; .8, .5; 1, 0"/>
                                        <p:tgtEl>
                                          <p:spTgt spid="105"/>
                                        </p:tgtEl>
                                      </p:cBhvr>
                                    </p:animEffect>
                                    <p:animScale>
                                      <p:cBhvr>
                                        <p:cTn id="43" dur="250" autoRev="1" fill="hold"/>
                                        <p:tgtEl>
                                          <p:spTgt spid="105"/>
                                        </p:tgtEl>
                                      </p:cBhvr>
                                      <p:by x="105000" y="105000"/>
                                    </p:animScale>
                                  </p:childTnLst>
                                </p:cTn>
                              </p:par>
                              <p:par>
                                <p:cTn id="44" presetID="1" presetClass="entr" presetSubtype="0" fill="hold" grpId="0" nodeType="withEffect">
                                  <p:stCondLst>
                                    <p:cond delay="500"/>
                                  </p:stCondLst>
                                  <p:childTnLst>
                                    <p:set>
                                      <p:cBhvr>
                                        <p:cTn id="45" dur="1" fill="hold">
                                          <p:stCondLst>
                                            <p:cond delay="499"/>
                                          </p:stCondLst>
                                        </p:cTn>
                                        <p:tgtEl>
                                          <p:spTgt spid="10"/>
                                        </p:tgtEl>
                                        <p:attrNameLst>
                                          <p:attrName>style.visibility</p:attrName>
                                        </p:attrNameLst>
                                      </p:cBhvr>
                                      <p:to>
                                        <p:strVal val="visible"/>
                                      </p:to>
                                    </p:set>
                                  </p:childTnLst>
                                </p:cTn>
                              </p:par>
                              <p:par>
                                <p:cTn id="46" presetID="1" presetClass="entr" presetSubtype="0" fill="hold" nodeType="withEffect">
                                  <p:stCondLst>
                                    <p:cond delay="500"/>
                                  </p:stCondLst>
                                  <p:childTnLst>
                                    <p:set>
                                      <p:cBhvr>
                                        <p:cTn id="47" dur="1" fill="hold">
                                          <p:stCondLst>
                                            <p:cond delay="499"/>
                                          </p:stCondLst>
                                        </p:cTn>
                                        <p:tgtEl>
                                          <p:spTgt spid="11"/>
                                        </p:tgtEl>
                                        <p:attrNameLst>
                                          <p:attrName>style.visibility</p:attrName>
                                        </p:attrNameLst>
                                      </p:cBhvr>
                                      <p:to>
                                        <p:strVal val="visible"/>
                                      </p:to>
                                    </p:set>
                                  </p:childTnLst>
                                </p:cTn>
                              </p:par>
                              <p:par>
                                <p:cTn id="48" presetID="1" presetClass="entr" presetSubtype="0" fill="hold" grpId="0" nodeType="withEffect">
                                  <p:stCondLst>
                                    <p:cond delay="500"/>
                                  </p:stCondLst>
                                  <p:childTnLst>
                                    <p:set>
                                      <p:cBhvr>
                                        <p:cTn id="49" dur="1" fill="hold">
                                          <p:stCondLst>
                                            <p:cond delay="499"/>
                                          </p:stCondLst>
                                        </p:cTn>
                                        <p:tgtEl>
                                          <p:spTgt spid="12"/>
                                        </p:tgtEl>
                                        <p:attrNameLst>
                                          <p:attrName>style.visibility</p:attrName>
                                        </p:attrNameLst>
                                      </p:cBhvr>
                                      <p:to>
                                        <p:strVal val="visible"/>
                                      </p:to>
                                    </p:set>
                                  </p:childTnLst>
                                </p:cTn>
                              </p:par>
                              <p:par>
                                <p:cTn id="50" presetID="1" presetClass="entr" presetSubtype="0" fill="hold" nodeType="withEffect">
                                  <p:stCondLst>
                                    <p:cond delay="500"/>
                                  </p:stCondLst>
                                  <p:childTnLst>
                                    <p:set>
                                      <p:cBhvr>
                                        <p:cTn id="51" dur="1" fill="hold">
                                          <p:stCondLst>
                                            <p:cond delay="499"/>
                                          </p:stCondLst>
                                        </p:cTn>
                                        <p:tgtEl>
                                          <p:spTgt spid="13"/>
                                        </p:tgtEl>
                                        <p:attrNameLst>
                                          <p:attrName>style.visibility</p:attrName>
                                        </p:attrNameLst>
                                      </p:cBhvr>
                                      <p:to>
                                        <p:strVal val="visible"/>
                                      </p:to>
                                    </p:set>
                                  </p:childTnLst>
                                </p:cTn>
                              </p:par>
                              <p:par>
                                <p:cTn id="52" presetID="1" presetClass="entr" presetSubtype="0" fill="hold" grpId="0" nodeType="withEffect">
                                  <p:stCondLst>
                                    <p:cond delay="500"/>
                                  </p:stCondLst>
                                  <p:childTnLst>
                                    <p:set>
                                      <p:cBhvr>
                                        <p:cTn id="53" dur="1" fill="hold">
                                          <p:stCondLst>
                                            <p:cond delay="499"/>
                                          </p:stCondLst>
                                        </p:cTn>
                                        <p:tgtEl>
                                          <p:spTgt spid="14"/>
                                        </p:tgtEl>
                                        <p:attrNameLst>
                                          <p:attrName>style.visibility</p:attrName>
                                        </p:attrNameLst>
                                      </p:cBhvr>
                                      <p:to>
                                        <p:strVal val="visible"/>
                                      </p:to>
                                    </p:set>
                                  </p:childTnLst>
                                </p:cTn>
                              </p:par>
                              <p:par>
                                <p:cTn id="54" presetID="1" presetClass="entr" presetSubtype="0" fill="hold" nodeType="withEffect">
                                  <p:stCondLst>
                                    <p:cond delay="500"/>
                                  </p:stCondLst>
                                  <p:childTnLst>
                                    <p:set>
                                      <p:cBhvr>
                                        <p:cTn id="55" dur="1" fill="hold">
                                          <p:stCondLst>
                                            <p:cond delay="499"/>
                                          </p:stCondLst>
                                        </p:cTn>
                                        <p:tgtEl>
                                          <p:spTgt spid="15"/>
                                        </p:tgtEl>
                                        <p:attrNameLst>
                                          <p:attrName>style.visibility</p:attrName>
                                        </p:attrNameLst>
                                      </p:cBhvr>
                                      <p:to>
                                        <p:strVal val="visible"/>
                                      </p:to>
                                    </p:set>
                                  </p:childTnLst>
                                </p:cTn>
                              </p:par>
                              <p:par>
                                <p:cTn id="56" presetID="1" presetClass="entr" presetSubtype="0" fill="hold" grpId="0" nodeType="withEffect">
                                  <p:stCondLst>
                                    <p:cond delay="500"/>
                                  </p:stCondLst>
                                  <p:childTnLst>
                                    <p:set>
                                      <p:cBhvr>
                                        <p:cTn id="57" dur="1" fill="hold">
                                          <p:stCondLst>
                                            <p:cond delay="499"/>
                                          </p:stCondLst>
                                        </p:cTn>
                                        <p:tgtEl>
                                          <p:spTgt spid="17"/>
                                        </p:tgtEl>
                                        <p:attrNameLst>
                                          <p:attrName>style.visibility</p:attrName>
                                        </p:attrNameLst>
                                      </p:cBhvr>
                                      <p:to>
                                        <p:strVal val="visible"/>
                                      </p:to>
                                    </p:set>
                                  </p:childTnLst>
                                </p:cTn>
                              </p:par>
                              <p:par>
                                <p:cTn id="58" presetID="1" presetClass="entr" presetSubtype="0" fill="hold" grpId="0" nodeType="withEffect">
                                  <p:stCondLst>
                                    <p:cond delay="500"/>
                                  </p:stCondLst>
                                  <p:childTnLst>
                                    <p:set>
                                      <p:cBhvr>
                                        <p:cTn id="59" dur="1" fill="hold">
                                          <p:stCondLst>
                                            <p:cond delay="499"/>
                                          </p:stCondLst>
                                        </p:cTn>
                                        <p:tgtEl>
                                          <p:spTgt spid="18"/>
                                        </p:tgtEl>
                                        <p:attrNameLst>
                                          <p:attrName>style.visibility</p:attrName>
                                        </p:attrNameLst>
                                      </p:cBhvr>
                                      <p:to>
                                        <p:strVal val="visible"/>
                                      </p:to>
                                    </p:set>
                                  </p:childTnLst>
                                </p:cTn>
                              </p:par>
                              <p:par>
                                <p:cTn id="60" presetID="1" presetClass="entr" presetSubtype="0" fill="hold" grpId="0" nodeType="withEffect">
                                  <p:stCondLst>
                                    <p:cond delay="500"/>
                                  </p:stCondLst>
                                  <p:childTnLst>
                                    <p:set>
                                      <p:cBhvr>
                                        <p:cTn id="61" dur="1" fill="hold">
                                          <p:stCondLst>
                                            <p:cond delay="499"/>
                                          </p:stCondLst>
                                        </p:cTn>
                                        <p:tgtEl>
                                          <p:spTgt spid="19"/>
                                        </p:tgtEl>
                                        <p:attrNameLst>
                                          <p:attrName>style.visibility</p:attrName>
                                        </p:attrNameLst>
                                      </p:cBhvr>
                                      <p:to>
                                        <p:strVal val="visible"/>
                                      </p:to>
                                    </p:set>
                                  </p:childTnLst>
                                </p:cTn>
                              </p:par>
                              <p:par>
                                <p:cTn id="62" presetID="26" presetClass="emph" presetSubtype="0" fill="hold" grpId="1" nodeType="withEffect">
                                  <p:stCondLst>
                                    <p:cond delay="1000"/>
                                  </p:stCondLst>
                                  <p:childTnLst>
                                    <p:animEffect transition="out" filter="fade">
                                      <p:cBhvr>
                                        <p:cTn id="63" dur="500" tmFilter="0, 0; .2, .5; .8, .5; 1, 0"/>
                                        <p:tgtEl>
                                          <p:spTgt spid="10"/>
                                        </p:tgtEl>
                                      </p:cBhvr>
                                    </p:animEffect>
                                    <p:animScale>
                                      <p:cBhvr>
                                        <p:cTn id="64" dur="250" autoRev="1" fill="hold"/>
                                        <p:tgtEl>
                                          <p:spTgt spid="10"/>
                                        </p:tgtEl>
                                      </p:cBhvr>
                                      <p:by x="105000" y="105000"/>
                                    </p:animScale>
                                  </p:childTnLst>
                                </p:cTn>
                              </p:par>
                              <p:par>
                                <p:cTn id="65" presetID="26" presetClass="emph" presetSubtype="0" fill="hold" nodeType="withEffect">
                                  <p:stCondLst>
                                    <p:cond delay="1000"/>
                                  </p:stCondLst>
                                  <p:childTnLst>
                                    <p:animEffect transition="out" filter="fade">
                                      <p:cBhvr>
                                        <p:cTn id="66" dur="500" tmFilter="0, 0; .2, .5; .8, .5; 1, 0"/>
                                        <p:tgtEl>
                                          <p:spTgt spid="11"/>
                                        </p:tgtEl>
                                      </p:cBhvr>
                                    </p:animEffect>
                                    <p:animScale>
                                      <p:cBhvr>
                                        <p:cTn id="67" dur="250" autoRev="1" fill="hold"/>
                                        <p:tgtEl>
                                          <p:spTgt spid="11"/>
                                        </p:tgtEl>
                                      </p:cBhvr>
                                      <p:by x="105000" y="105000"/>
                                    </p:animScale>
                                  </p:childTnLst>
                                </p:cTn>
                              </p:par>
                              <p:par>
                                <p:cTn id="68" presetID="26" presetClass="emph" presetSubtype="0" fill="hold" grpId="1" nodeType="withEffect">
                                  <p:stCondLst>
                                    <p:cond delay="1000"/>
                                  </p:stCondLst>
                                  <p:childTnLst>
                                    <p:animEffect transition="out" filter="fade">
                                      <p:cBhvr>
                                        <p:cTn id="69" dur="500" tmFilter="0, 0; .2, .5; .8, .5; 1, 0"/>
                                        <p:tgtEl>
                                          <p:spTgt spid="12"/>
                                        </p:tgtEl>
                                      </p:cBhvr>
                                    </p:animEffect>
                                    <p:animScale>
                                      <p:cBhvr>
                                        <p:cTn id="70" dur="250" autoRev="1" fill="hold"/>
                                        <p:tgtEl>
                                          <p:spTgt spid="12"/>
                                        </p:tgtEl>
                                      </p:cBhvr>
                                      <p:by x="105000" y="105000"/>
                                    </p:animScale>
                                  </p:childTnLst>
                                </p:cTn>
                              </p:par>
                              <p:par>
                                <p:cTn id="71" presetID="26" presetClass="emph" presetSubtype="0" fill="hold" nodeType="withEffect">
                                  <p:stCondLst>
                                    <p:cond delay="1000"/>
                                  </p:stCondLst>
                                  <p:childTnLst>
                                    <p:animEffect transition="out" filter="fade">
                                      <p:cBhvr>
                                        <p:cTn id="72" dur="500" tmFilter="0, 0; .2, .5; .8, .5; 1, 0"/>
                                        <p:tgtEl>
                                          <p:spTgt spid="13"/>
                                        </p:tgtEl>
                                      </p:cBhvr>
                                    </p:animEffect>
                                    <p:animScale>
                                      <p:cBhvr>
                                        <p:cTn id="73" dur="250" autoRev="1" fill="hold"/>
                                        <p:tgtEl>
                                          <p:spTgt spid="13"/>
                                        </p:tgtEl>
                                      </p:cBhvr>
                                      <p:by x="105000" y="105000"/>
                                    </p:animScale>
                                  </p:childTnLst>
                                </p:cTn>
                              </p:par>
                              <p:par>
                                <p:cTn id="74" presetID="26" presetClass="emph" presetSubtype="0" fill="hold" grpId="1" nodeType="withEffect">
                                  <p:stCondLst>
                                    <p:cond delay="1000"/>
                                  </p:stCondLst>
                                  <p:childTnLst>
                                    <p:animEffect transition="out" filter="fade">
                                      <p:cBhvr>
                                        <p:cTn id="75" dur="500" tmFilter="0, 0; .2, .5; .8, .5; 1, 0"/>
                                        <p:tgtEl>
                                          <p:spTgt spid="14"/>
                                        </p:tgtEl>
                                      </p:cBhvr>
                                    </p:animEffect>
                                    <p:animScale>
                                      <p:cBhvr>
                                        <p:cTn id="76" dur="250" autoRev="1" fill="hold"/>
                                        <p:tgtEl>
                                          <p:spTgt spid="14"/>
                                        </p:tgtEl>
                                      </p:cBhvr>
                                      <p:by x="105000" y="105000"/>
                                    </p:animScale>
                                  </p:childTnLst>
                                </p:cTn>
                              </p:par>
                              <p:par>
                                <p:cTn id="77" presetID="26" presetClass="emph" presetSubtype="0" fill="hold" nodeType="withEffect">
                                  <p:stCondLst>
                                    <p:cond delay="1000"/>
                                  </p:stCondLst>
                                  <p:childTnLst>
                                    <p:animEffect transition="out" filter="fade">
                                      <p:cBhvr>
                                        <p:cTn id="78" dur="500" tmFilter="0, 0; .2, .5; .8, .5; 1, 0"/>
                                        <p:tgtEl>
                                          <p:spTgt spid="15"/>
                                        </p:tgtEl>
                                      </p:cBhvr>
                                    </p:animEffect>
                                    <p:animScale>
                                      <p:cBhvr>
                                        <p:cTn id="79" dur="250" autoRev="1" fill="hold"/>
                                        <p:tgtEl>
                                          <p:spTgt spid="15"/>
                                        </p:tgtEl>
                                      </p:cBhvr>
                                      <p:by x="105000" y="105000"/>
                                    </p:animScale>
                                  </p:childTnLst>
                                </p:cTn>
                              </p:par>
                              <p:par>
                                <p:cTn id="80" presetID="26" presetClass="emph" presetSubtype="0" fill="hold" grpId="1" nodeType="withEffect">
                                  <p:stCondLst>
                                    <p:cond delay="1000"/>
                                  </p:stCondLst>
                                  <p:childTnLst>
                                    <p:animEffect transition="out" filter="fade">
                                      <p:cBhvr>
                                        <p:cTn id="81" dur="500" tmFilter="0, 0; .2, .5; .8, .5; 1, 0"/>
                                        <p:tgtEl>
                                          <p:spTgt spid="17"/>
                                        </p:tgtEl>
                                      </p:cBhvr>
                                    </p:animEffect>
                                    <p:animScale>
                                      <p:cBhvr>
                                        <p:cTn id="82" dur="250" autoRev="1" fill="hold"/>
                                        <p:tgtEl>
                                          <p:spTgt spid="17"/>
                                        </p:tgtEl>
                                      </p:cBhvr>
                                      <p:by x="105000" y="105000"/>
                                    </p:animScale>
                                  </p:childTnLst>
                                </p:cTn>
                              </p:par>
                              <p:par>
                                <p:cTn id="83" presetID="26" presetClass="emph" presetSubtype="0" fill="hold" grpId="1" nodeType="withEffect">
                                  <p:stCondLst>
                                    <p:cond delay="1000"/>
                                  </p:stCondLst>
                                  <p:childTnLst>
                                    <p:animEffect transition="out" filter="fade">
                                      <p:cBhvr>
                                        <p:cTn id="84" dur="500" tmFilter="0, 0; .2, .5; .8, .5; 1, 0"/>
                                        <p:tgtEl>
                                          <p:spTgt spid="18"/>
                                        </p:tgtEl>
                                      </p:cBhvr>
                                    </p:animEffect>
                                    <p:animScale>
                                      <p:cBhvr>
                                        <p:cTn id="85" dur="250" autoRev="1" fill="hold"/>
                                        <p:tgtEl>
                                          <p:spTgt spid="18"/>
                                        </p:tgtEl>
                                      </p:cBhvr>
                                      <p:by x="105000" y="105000"/>
                                    </p:animScale>
                                  </p:childTnLst>
                                </p:cTn>
                              </p:par>
                              <p:par>
                                <p:cTn id="86" presetID="26" presetClass="emph" presetSubtype="0" fill="hold" grpId="1" nodeType="withEffect">
                                  <p:stCondLst>
                                    <p:cond delay="1000"/>
                                  </p:stCondLst>
                                  <p:childTnLst>
                                    <p:animEffect transition="out" filter="fade">
                                      <p:cBhvr>
                                        <p:cTn id="87" dur="500" tmFilter="0, 0; .2, .5; .8, .5; 1, 0"/>
                                        <p:tgtEl>
                                          <p:spTgt spid="19"/>
                                        </p:tgtEl>
                                      </p:cBhvr>
                                    </p:animEffect>
                                    <p:animScale>
                                      <p:cBhvr>
                                        <p:cTn id="88" dur="250" autoRev="1" fill="hold"/>
                                        <p:tgtEl>
                                          <p:spTgt spid="19"/>
                                        </p:tgtEl>
                                      </p:cBhvr>
                                      <p:by x="105000" y="105000"/>
                                    </p:animScale>
                                  </p:childTnLst>
                                </p:cTn>
                              </p:par>
                            </p:childTnLst>
                          </p:cTn>
                        </p:par>
                      </p:childTnLst>
                    </p:cTn>
                  </p:par>
                  <p:par>
                    <p:cTn id="89" fill="hold">
                      <p:stCondLst>
                        <p:cond delay="indefinite"/>
                      </p:stCondLst>
                      <p:childTnLst>
                        <p:par>
                          <p:cTn id="90" fill="hold">
                            <p:stCondLst>
                              <p:cond delay="0"/>
                            </p:stCondLst>
                            <p:childTnLst>
                              <p:par>
                                <p:cTn id="91" presetID="25" presetClass="emph" presetSubtype="0" fill="hold" grpId="2" nodeType="clickEffect">
                                  <p:stCondLst>
                                    <p:cond delay="0"/>
                                  </p:stCondLst>
                                  <p:childTnLst>
                                    <p:animClr clrSpc="hsl" dir="cw">
                                      <p:cBhvr override="childStyle">
                                        <p:cTn id="92" dur="500" fill="hold"/>
                                        <p:tgtEl>
                                          <p:spTgt spid="10"/>
                                        </p:tgtEl>
                                        <p:attrNameLst>
                                          <p:attrName>style.color</p:attrName>
                                        </p:attrNameLst>
                                      </p:cBhvr>
                                      <p:by>
                                        <p:hsl h="0" s="-70588" l="0"/>
                                      </p:by>
                                    </p:animClr>
                                    <p:animClr clrSpc="hsl" dir="cw">
                                      <p:cBhvr>
                                        <p:cTn id="93" dur="500" fill="hold"/>
                                        <p:tgtEl>
                                          <p:spTgt spid="10"/>
                                        </p:tgtEl>
                                        <p:attrNameLst>
                                          <p:attrName>fillcolor</p:attrName>
                                        </p:attrNameLst>
                                      </p:cBhvr>
                                      <p:by>
                                        <p:hsl h="0" s="-70588" l="0"/>
                                      </p:by>
                                    </p:animClr>
                                    <p:animClr clrSpc="hsl" dir="cw">
                                      <p:cBhvr>
                                        <p:cTn id="94" dur="500" fill="hold"/>
                                        <p:tgtEl>
                                          <p:spTgt spid="10"/>
                                        </p:tgtEl>
                                        <p:attrNameLst>
                                          <p:attrName>stroke.color</p:attrName>
                                        </p:attrNameLst>
                                      </p:cBhvr>
                                      <p:by>
                                        <p:hsl h="0" s="-70588" l="0"/>
                                      </p:by>
                                    </p:animClr>
                                    <p:set>
                                      <p:cBhvr>
                                        <p:cTn id="95" dur="500" fill="hold"/>
                                        <p:tgtEl>
                                          <p:spTgt spid="10"/>
                                        </p:tgtEl>
                                        <p:attrNameLst>
                                          <p:attrName>fill.type</p:attrName>
                                        </p:attrNameLst>
                                      </p:cBhvr>
                                      <p:to>
                                        <p:strVal val="solid"/>
                                      </p:to>
                                    </p:set>
                                  </p:childTnLst>
                                </p:cTn>
                              </p:par>
                              <p:par>
                                <p:cTn id="96" presetID="25" presetClass="emph" presetSubtype="0" fill="hold" nodeType="withEffect">
                                  <p:stCondLst>
                                    <p:cond delay="0"/>
                                  </p:stCondLst>
                                  <p:childTnLst>
                                    <p:animClr clrSpc="hsl" dir="cw">
                                      <p:cBhvr override="childStyle">
                                        <p:cTn id="97" dur="500" fill="hold"/>
                                        <p:tgtEl>
                                          <p:spTgt spid="11"/>
                                        </p:tgtEl>
                                        <p:attrNameLst>
                                          <p:attrName>style.color</p:attrName>
                                        </p:attrNameLst>
                                      </p:cBhvr>
                                      <p:by>
                                        <p:hsl h="0" s="-70588" l="0"/>
                                      </p:by>
                                    </p:animClr>
                                    <p:animClr clrSpc="hsl" dir="cw">
                                      <p:cBhvr>
                                        <p:cTn id="98" dur="500" fill="hold"/>
                                        <p:tgtEl>
                                          <p:spTgt spid="11"/>
                                        </p:tgtEl>
                                        <p:attrNameLst>
                                          <p:attrName>fillcolor</p:attrName>
                                        </p:attrNameLst>
                                      </p:cBhvr>
                                      <p:by>
                                        <p:hsl h="0" s="-70588" l="0"/>
                                      </p:by>
                                    </p:animClr>
                                    <p:animClr clrSpc="hsl" dir="cw">
                                      <p:cBhvr>
                                        <p:cTn id="99" dur="500" fill="hold"/>
                                        <p:tgtEl>
                                          <p:spTgt spid="11"/>
                                        </p:tgtEl>
                                        <p:attrNameLst>
                                          <p:attrName>stroke.color</p:attrName>
                                        </p:attrNameLst>
                                      </p:cBhvr>
                                      <p:by>
                                        <p:hsl h="0" s="-70588" l="0"/>
                                      </p:by>
                                    </p:animClr>
                                    <p:set>
                                      <p:cBhvr>
                                        <p:cTn id="100" dur="500" fill="hold"/>
                                        <p:tgtEl>
                                          <p:spTgt spid="11"/>
                                        </p:tgtEl>
                                        <p:attrNameLst>
                                          <p:attrName>fill.type</p:attrName>
                                        </p:attrNameLst>
                                      </p:cBhvr>
                                      <p:to>
                                        <p:strVal val="solid"/>
                                      </p:to>
                                    </p:set>
                                  </p:childTnLst>
                                </p:cTn>
                              </p:par>
                              <p:par>
                                <p:cTn id="101" presetID="25" presetClass="emph" presetSubtype="0" fill="hold" grpId="2" nodeType="withEffect">
                                  <p:stCondLst>
                                    <p:cond delay="0"/>
                                  </p:stCondLst>
                                  <p:childTnLst>
                                    <p:animClr clrSpc="hsl" dir="cw">
                                      <p:cBhvr override="childStyle">
                                        <p:cTn id="102" dur="500" fill="hold"/>
                                        <p:tgtEl>
                                          <p:spTgt spid="12"/>
                                        </p:tgtEl>
                                        <p:attrNameLst>
                                          <p:attrName>style.color</p:attrName>
                                        </p:attrNameLst>
                                      </p:cBhvr>
                                      <p:by>
                                        <p:hsl h="0" s="-70588" l="0"/>
                                      </p:by>
                                    </p:animClr>
                                    <p:animClr clrSpc="hsl" dir="cw">
                                      <p:cBhvr>
                                        <p:cTn id="103" dur="500" fill="hold"/>
                                        <p:tgtEl>
                                          <p:spTgt spid="12"/>
                                        </p:tgtEl>
                                        <p:attrNameLst>
                                          <p:attrName>fillcolor</p:attrName>
                                        </p:attrNameLst>
                                      </p:cBhvr>
                                      <p:by>
                                        <p:hsl h="0" s="-70588" l="0"/>
                                      </p:by>
                                    </p:animClr>
                                    <p:animClr clrSpc="hsl" dir="cw">
                                      <p:cBhvr>
                                        <p:cTn id="104" dur="500" fill="hold"/>
                                        <p:tgtEl>
                                          <p:spTgt spid="12"/>
                                        </p:tgtEl>
                                        <p:attrNameLst>
                                          <p:attrName>stroke.color</p:attrName>
                                        </p:attrNameLst>
                                      </p:cBhvr>
                                      <p:by>
                                        <p:hsl h="0" s="-70588" l="0"/>
                                      </p:by>
                                    </p:animClr>
                                    <p:set>
                                      <p:cBhvr>
                                        <p:cTn id="105" dur="500" fill="hold"/>
                                        <p:tgtEl>
                                          <p:spTgt spid="12"/>
                                        </p:tgtEl>
                                        <p:attrNameLst>
                                          <p:attrName>fill.type</p:attrName>
                                        </p:attrNameLst>
                                      </p:cBhvr>
                                      <p:to>
                                        <p:strVal val="solid"/>
                                      </p:to>
                                    </p:set>
                                  </p:childTnLst>
                                </p:cTn>
                              </p:par>
                              <p:par>
                                <p:cTn id="106" presetID="25" presetClass="emph" presetSubtype="0" fill="hold" nodeType="withEffect">
                                  <p:stCondLst>
                                    <p:cond delay="0"/>
                                  </p:stCondLst>
                                  <p:childTnLst>
                                    <p:animClr clrSpc="hsl" dir="cw">
                                      <p:cBhvr override="childStyle">
                                        <p:cTn id="107" dur="500" fill="hold"/>
                                        <p:tgtEl>
                                          <p:spTgt spid="13"/>
                                        </p:tgtEl>
                                        <p:attrNameLst>
                                          <p:attrName>style.color</p:attrName>
                                        </p:attrNameLst>
                                      </p:cBhvr>
                                      <p:by>
                                        <p:hsl h="0" s="-70588" l="0"/>
                                      </p:by>
                                    </p:animClr>
                                    <p:animClr clrSpc="hsl" dir="cw">
                                      <p:cBhvr>
                                        <p:cTn id="108" dur="500" fill="hold"/>
                                        <p:tgtEl>
                                          <p:spTgt spid="13"/>
                                        </p:tgtEl>
                                        <p:attrNameLst>
                                          <p:attrName>fillcolor</p:attrName>
                                        </p:attrNameLst>
                                      </p:cBhvr>
                                      <p:by>
                                        <p:hsl h="0" s="-70588" l="0"/>
                                      </p:by>
                                    </p:animClr>
                                    <p:animClr clrSpc="hsl" dir="cw">
                                      <p:cBhvr>
                                        <p:cTn id="109" dur="500" fill="hold"/>
                                        <p:tgtEl>
                                          <p:spTgt spid="13"/>
                                        </p:tgtEl>
                                        <p:attrNameLst>
                                          <p:attrName>stroke.color</p:attrName>
                                        </p:attrNameLst>
                                      </p:cBhvr>
                                      <p:by>
                                        <p:hsl h="0" s="-70588" l="0"/>
                                      </p:by>
                                    </p:animClr>
                                    <p:set>
                                      <p:cBhvr>
                                        <p:cTn id="110" dur="500" fill="hold"/>
                                        <p:tgtEl>
                                          <p:spTgt spid="13"/>
                                        </p:tgtEl>
                                        <p:attrNameLst>
                                          <p:attrName>fill.type</p:attrName>
                                        </p:attrNameLst>
                                      </p:cBhvr>
                                      <p:to>
                                        <p:strVal val="solid"/>
                                      </p:to>
                                    </p:set>
                                  </p:childTnLst>
                                </p:cTn>
                              </p:par>
                              <p:par>
                                <p:cTn id="111" presetID="25" presetClass="emph" presetSubtype="0" fill="hold" grpId="2" nodeType="withEffect">
                                  <p:stCondLst>
                                    <p:cond delay="0"/>
                                  </p:stCondLst>
                                  <p:childTnLst>
                                    <p:animClr clrSpc="hsl" dir="cw">
                                      <p:cBhvr override="childStyle">
                                        <p:cTn id="112" dur="500" fill="hold"/>
                                        <p:tgtEl>
                                          <p:spTgt spid="14"/>
                                        </p:tgtEl>
                                        <p:attrNameLst>
                                          <p:attrName>style.color</p:attrName>
                                        </p:attrNameLst>
                                      </p:cBhvr>
                                      <p:by>
                                        <p:hsl h="0" s="-70588" l="0"/>
                                      </p:by>
                                    </p:animClr>
                                    <p:animClr clrSpc="hsl" dir="cw">
                                      <p:cBhvr>
                                        <p:cTn id="113" dur="500" fill="hold"/>
                                        <p:tgtEl>
                                          <p:spTgt spid="14"/>
                                        </p:tgtEl>
                                        <p:attrNameLst>
                                          <p:attrName>fillcolor</p:attrName>
                                        </p:attrNameLst>
                                      </p:cBhvr>
                                      <p:by>
                                        <p:hsl h="0" s="-70588" l="0"/>
                                      </p:by>
                                    </p:animClr>
                                    <p:animClr clrSpc="hsl" dir="cw">
                                      <p:cBhvr>
                                        <p:cTn id="114" dur="500" fill="hold"/>
                                        <p:tgtEl>
                                          <p:spTgt spid="14"/>
                                        </p:tgtEl>
                                        <p:attrNameLst>
                                          <p:attrName>stroke.color</p:attrName>
                                        </p:attrNameLst>
                                      </p:cBhvr>
                                      <p:by>
                                        <p:hsl h="0" s="-70588" l="0"/>
                                      </p:by>
                                    </p:animClr>
                                    <p:set>
                                      <p:cBhvr>
                                        <p:cTn id="115" dur="500" fill="hold"/>
                                        <p:tgtEl>
                                          <p:spTgt spid="14"/>
                                        </p:tgtEl>
                                        <p:attrNameLst>
                                          <p:attrName>fill.type</p:attrName>
                                        </p:attrNameLst>
                                      </p:cBhvr>
                                      <p:to>
                                        <p:strVal val="solid"/>
                                      </p:to>
                                    </p:set>
                                  </p:childTnLst>
                                </p:cTn>
                              </p:par>
                              <p:par>
                                <p:cTn id="116" presetID="25" presetClass="emph" presetSubtype="0" fill="hold" nodeType="withEffect">
                                  <p:stCondLst>
                                    <p:cond delay="0"/>
                                  </p:stCondLst>
                                  <p:childTnLst>
                                    <p:animClr clrSpc="hsl" dir="cw">
                                      <p:cBhvr override="childStyle">
                                        <p:cTn id="117" dur="500" fill="hold"/>
                                        <p:tgtEl>
                                          <p:spTgt spid="15"/>
                                        </p:tgtEl>
                                        <p:attrNameLst>
                                          <p:attrName>style.color</p:attrName>
                                        </p:attrNameLst>
                                      </p:cBhvr>
                                      <p:by>
                                        <p:hsl h="0" s="-70588" l="0"/>
                                      </p:by>
                                    </p:animClr>
                                    <p:animClr clrSpc="hsl" dir="cw">
                                      <p:cBhvr>
                                        <p:cTn id="118" dur="500" fill="hold"/>
                                        <p:tgtEl>
                                          <p:spTgt spid="15"/>
                                        </p:tgtEl>
                                        <p:attrNameLst>
                                          <p:attrName>fillcolor</p:attrName>
                                        </p:attrNameLst>
                                      </p:cBhvr>
                                      <p:by>
                                        <p:hsl h="0" s="-70588" l="0"/>
                                      </p:by>
                                    </p:animClr>
                                    <p:animClr clrSpc="hsl" dir="cw">
                                      <p:cBhvr>
                                        <p:cTn id="119" dur="500" fill="hold"/>
                                        <p:tgtEl>
                                          <p:spTgt spid="15"/>
                                        </p:tgtEl>
                                        <p:attrNameLst>
                                          <p:attrName>stroke.color</p:attrName>
                                        </p:attrNameLst>
                                      </p:cBhvr>
                                      <p:by>
                                        <p:hsl h="0" s="-70588" l="0"/>
                                      </p:by>
                                    </p:animClr>
                                    <p:set>
                                      <p:cBhvr>
                                        <p:cTn id="120" dur="500" fill="hold"/>
                                        <p:tgtEl>
                                          <p:spTgt spid="15"/>
                                        </p:tgtEl>
                                        <p:attrNameLst>
                                          <p:attrName>fill.type</p:attrName>
                                        </p:attrNameLst>
                                      </p:cBhvr>
                                      <p:to>
                                        <p:strVal val="solid"/>
                                      </p:to>
                                    </p:set>
                                  </p:childTnLst>
                                </p:cTn>
                              </p:par>
                              <p:par>
                                <p:cTn id="121" presetID="25" presetClass="emph" presetSubtype="0" fill="hold" grpId="2" nodeType="withEffect">
                                  <p:stCondLst>
                                    <p:cond delay="0"/>
                                  </p:stCondLst>
                                  <p:childTnLst>
                                    <p:animClr clrSpc="hsl" dir="cw">
                                      <p:cBhvr override="childStyle">
                                        <p:cTn id="122" dur="500" fill="hold"/>
                                        <p:tgtEl>
                                          <p:spTgt spid="17"/>
                                        </p:tgtEl>
                                        <p:attrNameLst>
                                          <p:attrName>style.color</p:attrName>
                                        </p:attrNameLst>
                                      </p:cBhvr>
                                      <p:by>
                                        <p:hsl h="0" s="-70588" l="0"/>
                                      </p:by>
                                    </p:animClr>
                                    <p:animClr clrSpc="hsl" dir="cw">
                                      <p:cBhvr>
                                        <p:cTn id="123" dur="500" fill="hold"/>
                                        <p:tgtEl>
                                          <p:spTgt spid="17"/>
                                        </p:tgtEl>
                                        <p:attrNameLst>
                                          <p:attrName>fillcolor</p:attrName>
                                        </p:attrNameLst>
                                      </p:cBhvr>
                                      <p:by>
                                        <p:hsl h="0" s="-70588" l="0"/>
                                      </p:by>
                                    </p:animClr>
                                    <p:animClr clrSpc="hsl" dir="cw">
                                      <p:cBhvr>
                                        <p:cTn id="124" dur="500" fill="hold"/>
                                        <p:tgtEl>
                                          <p:spTgt spid="17"/>
                                        </p:tgtEl>
                                        <p:attrNameLst>
                                          <p:attrName>stroke.color</p:attrName>
                                        </p:attrNameLst>
                                      </p:cBhvr>
                                      <p:by>
                                        <p:hsl h="0" s="-70588" l="0"/>
                                      </p:by>
                                    </p:animClr>
                                    <p:set>
                                      <p:cBhvr>
                                        <p:cTn id="125" dur="500" fill="hold"/>
                                        <p:tgtEl>
                                          <p:spTgt spid="17"/>
                                        </p:tgtEl>
                                        <p:attrNameLst>
                                          <p:attrName>fill.type</p:attrName>
                                        </p:attrNameLst>
                                      </p:cBhvr>
                                      <p:to>
                                        <p:strVal val="solid"/>
                                      </p:to>
                                    </p:set>
                                  </p:childTnLst>
                                </p:cTn>
                              </p:par>
                              <p:par>
                                <p:cTn id="126" presetID="25" presetClass="emph" presetSubtype="0" fill="hold" grpId="2" nodeType="withEffect">
                                  <p:stCondLst>
                                    <p:cond delay="0"/>
                                  </p:stCondLst>
                                  <p:childTnLst>
                                    <p:animClr clrSpc="hsl" dir="cw">
                                      <p:cBhvr override="childStyle">
                                        <p:cTn id="127" dur="500" fill="hold"/>
                                        <p:tgtEl>
                                          <p:spTgt spid="18"/>
                                        </p:tgtEl>
                                        <p:attrNameLst>
                                          <p:attrName>style.color</p:attrName>
                                        </p:attrNameLst>
                                      </p:cBhvr>
                                      <p:by>
                                        <p:hsl h="0" s="-70588" l="0"/>
                                      </p:by>
                                    </p:animClr>
                                    <p:animClr clrSpc="hsl" dir="cw">
                                      <p:cBhvr>
                                        <p:cTn id="128" dur="500" fill="hold"/>
                                        <p:tgtEl>
                                          <p:spTgt spid="18"/>
                                        </p:tgtEl>
                                        <p:attrNameLst>
                                          <p:attrName>fillcolor</p:attrName>
                                        </p:attrNameLst>
                                      </p:cBhvr>
                                      <p:by>
                                        <p:hsl h="0" s="-70588" l="0"/>
                                      </p:by>
                                    </p:animClr>
                                    <p:animClr clrSpc="hsl" dir="cw">
                                      <p:cBhvr>
                                        <p:cTn id="129" dur="500" fill="hold"/>
                                        <p:tgtEl>
                                          <p:spTgt spid="18"/>
                                        </p:tgtEl>
                                        <p:attrNameLst>
                                          <p:attrName>stroke.color</p:attrName>
                                        </p:attrNameLst>
                                      </p:cBhvr>
                                      <p:by>
                                        <p:hsl h="0" s="-70588" l="0"/>
                                      </p:by>
                                    </p:animClr>
                                    <p:set>
                                      <p:cBhvr>
                                        <p:cTn id="130" dur="500" fill="hold"/>
                                        <p:tgtEl>
                                          <p:spTgt spid="18"/>
                                        </p:tgtEl>
                                        <p:attrNameLst>
                                          <p:attrName>fill.type</p:attrName>
                                        </p:attrNameLst>
                                      </p:cBhvr>
                                      <p:to>
                                        <p:strVal val="solid"/>
                                      </p:to>
                                    </p:set>
                                  </p:childTnLst>
                                </p:cTn>
                              </p:par>
                              <p:par>
                                <p:cTn id="131" presetID="25" presetClass="emph" presetSubtype="0" fill="hold" grpId="2" nodeType="withEffect">
                                  <p:stCondLst>
                                    <p:cond delay="0"/>
                                  </p:stCondLst>
                                  <p:childTnLst>
                                    <p:animClr clrSpc="hsl" dir="cw">
                                      <p:cBhvr override="childStyle">
                                        <p:cTn id="132" dur="500" fill="hold"/>
                                        <p:tgtEl>
                                          <p:spTgt spid="19"/>
                                        </p:tgtEl>
                                        <p:attrNameLst>
                                          <p:attrName>style.color</p:attrName>
                                        </p:attrNameLst>
                                      </p:cBhvr>
                                      <p:by>
                                        <p:hsl h="0" s="-70588" l="0"/>
                                      </p:by>
                                    </p:animClr>
                                    <p:animClr clrSpc="hsl" dir="cw">
                                      <p:cBhvr>
                                        <p:cTn id="133" dur="500" fill="hold"/>
                                        <p:tgtEl>
                                          <p:spTgt spid="19"/>
                                        </p:tgtEl>
                                        <p:attrNameLst>
                                          <p:attrName>fillcolor</p:attrName>
                                        </p:attrNameLst>
                                      </p:cBhvr>
                                      <p:by>
                                        <p:hsl h="0" s="-70588" l="0"/>
                                      </p:by>
                                    </p:animClr>
                                    <p:animClr clrSpc="hsl" dir="cw">
                                      <p:cBhvr>
                                        <p:cTn id="134" dur="500" fill="hold"/>
                                        <p:tgtEl>
                                          <p:spTgt spid="19"/>
                                        </p:tgtEl>
                                        <p:attrNameLst>
                                          <p:attrName>stroke.color</p:attrName>
                                        </p:attrNameLst>
                                      </p:cBhvr>
                                      <p:by>
                                        <p:hsl h="0" s="-70588" l="0"/>
                                      </p:by>
                                    </p:animClr>
                                    <p:set>
                                      <p:cBhvr>
                                        <p:cTn id="135" dur="500" fill="hold"/>
                                        <p:tgtEl>
                                          <p:spTgt spid="19"/>
                                        </p:tgtEl>
                                        <p:attrNameLst>
                                          <p:attrName>fill.type</p:attrName>
                                        </p:attrNameLst>
                                      </p:cBhvr>
                                      <p:to>
                                        <p:strVal val="solid"/>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21"/>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22"/>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23"/>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24"/>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25"/>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26"/>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27"/>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28"/>
                                        </p:tgtEl>
                                        <p:attrNameLst>
                                          <p:attrName>style.visibility</p:attrName>
                                        </p:attrNameLst>
                                      </p:cBhvr>
                                      <p:to>
                                        <p:strVal val="visible"/>
                                      </p:to>
                                    </p:set>
                                  </p:childTnLst>
                                </p:cTn>
                              </p:par>
                              <p:par>
                                <p:cTn id="154" presetID="1" presetClass="entr" presetSubtype="0" fill="hold" nodeType="withEffect">
                                  <p:stCondLst>
                                    <p:cond delay="0"/>
                                  </p:stCondLst>
                                  <p:childTnLst>
                                    <p:set>
                                      <p:cBhvr>
                                        <p:cTn id="155" dur="1" fill="hold">
                                          <p:stCondLst>
                                            <p:cond delay="0"/>
                                          </p:stCondLst>
                                        </p:cTn>
                                        <p:tgtEl>
                                          <p:spTgt spid="29"/>
                                        </p:tgtEl>
                                        <p:attrNameLst>
                                          <p:attrName>style.visibility</p:attrName>
                                        </p:attrNameLst>
                                      </p:cBhvr>
                                      <p:to>
                                        <p:strVal val="visible"/>
                                      </p:to>
                                    </p:set>
                                  </p:childTnLst>
                                </p:cTn>
                              </p:par>
                              <p:par>
                                <p:cTn id="156" presetID="1" presetClass="entr" presetSubtype="0" fill="hold" grpId="0" nodeType="withEffect">
                                  <p:stCondLst>
                                    <p:cond delay="0"/>
                                  </p:stCondLst>
                                  <p:childTnLst>
                                    <p:set>
                                      <p:cBhvr>
                                        <p:cTn id="157" dur="1" fill="hold">
                                          <p:stCondLst>
                                            <p:cond delay="0"/>
                                          </p:stCondLst>
                                        </p:cTn>
                                        <p:tgtEl>
                                          <p:spTgt spid="20"/>
                                        </p:tgtEl>
                                        <p:attrNameLst>
                                          <p:attrName>style.visibility</p:attrName>
                                        </p:attrNameLst>
                                      </p:cBhvr>
                                      <p:to>
                                        <p:strVal val="visible"/>
                                      </p:to>
                                    </p:set>
                                  </p:childTnLst>
                                </p:cTn>
                              </p:par>
                              <p:par>
                                <p:cTn id="158" presetID="26" presetClass="emph" presetSubtype="0" fill="hold" grpId="1" nodeType="withEffect">
                                  <p:stCondLst>
                                    <p:cond delay="0"/>
                                  </p:stCondLst>
                                  <p:childTnLst>
                                    <p:animEffect transition="out" filter="fade">
                                      <p:cBhvr>
                                        <p:cTn id="159" dur="500" tmFilter="0, 0; .2, .5; .8, .5; 1, 0"/>
                                        <p:tgtEl>
                                          <p:spTgt spid="21"/>
                                        </p:tgtEl>
                                      </p:cBhvr>
                                    </p:animEffect>
                                    <p:animScale>
                                      <p:cBhvr>
                                        <p:cTn id="160" dur="250" autoRev="1" fill="hold"/>
                                        <p:tgtEl>
                                          <p:spTgt spid="21"/>
                                        </p:tgtEl>
                                      </p:cBhvr>
                                      <p:by x="105000" y="105000"/>
                                    </p:animScale>
                                  </p:childTnLst>
                                </p:cTn>
                              </p:par>
                              <p:par>
                                <p:cTn id="161" presetID="26" presetClass="emph" presetSubtype="0" fill="hold" nodeType="withEffect">
                                  <p:stCondLst>
                                    <p:cond delay="0"/>
                                  </p:stCondLst>
                                  <p:childTnLst>
                                    <p:animEffect transition="out" filter="fade">
                                      <p:cBhvr>
                                        <p:cTn id="162" dur="500" tmFilter="0, 0; .2, .5; .8, .5; 1, 0"/>
                                        <p:tgtEl>
                                          <p:spTgt spid="22"/>
                                        </p:tgtEl>
                                      </p:cBhvr>
                                    </p:animEffect>
                                    <p:animScale>
                                      <p:cBhvr>
                                        <p:cTn id="163" dur="250" autoRev="1" fill="hold"/>
                                        <p:tgtEl>
                                          <p:spTgt spid="22"/>
                                        </p:tgtEl>
                                      </p:cBhvr>
                                      <p:by x="105000" y="105000"/>
                                    </p:animScale>
                                  </p:childTnLst>
                                </p:cTn>
                              </p:par>
                              <p:par>
                                <p:cTn id="164" presetID="26" presetClass="emph" presetSubtype="0" fill="hold" grpId="1" nodeType="withEffect">
                                  <p:stCondLst>
                                    <p:cond delay="0"/>
                                  </p:stCondLst>
                                  <p:childTnLst>
                                    <p:animEffect transition="out" filter="fade">
                                      <p:cBhvr>
                                        <p:cTn id="165" dur="500" tmFilter="0, 0; .2, .5; .8, .5; 1, 0"/>
                                        <p:tgtEl>
                                          <p:spTgt spid="23"/>
                                        </p:tgtEl>
                                      </p:cBhvr>
                                    </p:animEffect>
                                    <p:animScale>
                                      <p:cBhvr>
                                        <p:cTn id="166" dur="250" autoRev="1" fill="hold"/>
                                        <p:tgtEl>
                                          <p:spTgt spid="23"/>
                                        </p:tgtEl>
                                      </p:cBhvr>
                                      <p:by x="105000" y="105000"/>
                                    </p:animScale>
                                  </p:childTnLst>
                                </p:cTn>
                              </p:par>
                              <p:par>
                                <p:cTn id="167" presetID="26" presetClass="emph" presetSubtype="0" fill="hold" grpId="1" nodeType="withEffect">
                                  <p:stCondLst>
                                    <p:cond delay="0"/>
                                  </p:stCondLst>
                                  <p:childTnLst>
                                    <p:animEffect transition="out" filter="fade">
                                      <p:cBhvr>
                                        <p:cTn id="168" dur="500" tmFilter="0, 0; .2, .5; .8, .5; 1, 0"/>
                                        <p:tgtEl>
                                          <p:spTgt spid="24"/>
                                        </p:tgtEl>
                                      </p:cBhvr>
                                    </p:animEffect>
                                    <p:animScale>
                                      <p:cBhvr>
                                        <p:cTn id="169" dur="250" autoRev="1" fill="hold"/>
                                        <p:tgtEl>
                                          <p:spTgt spid="24"/>
                                        </p:tgtEl>
                                      </p:cBhvr>
                                      <p:by x="105000" y="105000"/>
                                    </p:animScale>
                                  </p:childTnLst>
                                </p:cTn>
                              </p:par>
                              <p:par>
                                <p:cTn id="170" presetID="26" presetClass="emph" presetSubtype="0" fill="hold" nodeType="withEffect">
                                  <p:stCondLst>
                                    <p:cond delay="0"/>
                                  </p:stCondLst>
                                  <p:childTnLst>
                                    <p:animEffect transition="out" filter="fade">
                                      <p:cBhvr>
                                        <p:cTn id="171" dur="500" tmFilter="0, 0; .2, .5; .8, .5; 1, 0"/>
                                        <p:tgtEl>
                                          <p:spTgt spid="25"/>
                                        </p:tgtEl>
                                      </p:cBhvr>
                                    </p:animEffect>
                                    <p:animScale>
                                      <p:cBhvr>
                                        <p:cTn id="172" dur="250" autoRev="1" fill="hold"/>
                                        <p:tgtEl>
                                          <p:spTgt spid="25"/>
                                        </p:tgtEl>
                                      </p:cBhvr>
                                      <p:by x="105000" y="105000"/>
                                    </p:animScale>
                                  </p:childTnLst>
                                </p:cTn>
                              </p:par>
                              <p:par>
                                <p:cTn id="173" presetID="26" presetClass="emph" presetSubtype="0" fill="hold" grpId="1" nodeType="withEffect">
                                  <p:stCondLst>
                                    <p:cond delay="0"/>
                                  </p:stCondLst>
                                  <p:childTnLst>
                                    <p:animEffect transition="out" filter="fade">
                                      <p:cBhvr>
                                        <p:cTn id="174" dur="500" tmFilter="0, 0; .2, .5; .8, .5; 1, 0"/>
                                        <p:tgtEl>
                                          <p:spTgt spid="26"/>
                                        </p:tgtEl>
                                      </p:cBhvr>
                                    </p:animEffect>
                                    <p:animScale>
                                      <p:cBhvr>
                                        <p:cTn id="175" dur="250" autoRev="1" fill="hold"/>
                                        <p:tgtEl>
                                          <p:spTgt spid="26"/>
                                        </p:tgtEl>
                                      </p:cBhvr>
                                      <p:by x="105000" y="105000"/>
                                    </p:animScale>
                                  </p:childTnLst>
                                </p:cTn>
                              </p:par>
                              <p:par>
                                <p:cTn id="176" presetID="26" presetClass="emph" presetSubtype="0" fill="hold" grpId="1" nodeType="withEffect">
                                  <p:stCondLst>
                                    <p:cond delay="0"/>
                                  </p:stCondLst>
                                  <p:childTnLst>
                                    <p:animEffect transition="out" filter="fade">
                                      <p:cBhvr>
                                        <p:cTn id="177" dur="500" tmFilter="0, 0; .2, .5; .8, .5; 1, 0"/>
                                        <p:tgtEl>
                                          <p:spTgt spid="27"/>
                                        </p:tgtEl>
                                      </p:cBhvr>
                                    </p:animEffect>
                                    <p:animScale>
                                      <p:cBhvr>
                                        <p:cTn id="178" dur="250" autoRev="1" fill="hold"/>
                                        <p:tgtEl>
                                          <p:spTgt spid="27"/>
                                        </p:tgtEl>
                                      </p:cBhvr>
                                      <p:by x="105000" y="105000"/>
                                    </p:animScale>
                                  </p:childTnLst>
                                </p:cTn>
                              </p:par>
                              <p:par>
                                <p:cTn id="179" presetID="26" presetClass="emph" presetSubtype="0" fill="hold" grpId="1" nodeType="withEffect">
                                  <p:stCondLst>
                                    <p:cond delay="0"/>
                                  </p:stCondLst>
                                  <p:childTnLst>
                                    <p:animEffect transition="out" filter="fade">
                                      <p:cBhvr>
                                        <p:cTn id="180" dur="500" tmFilter="0, 0; .2, .5; .8, .5; 1, 0"/>
                                        <p:tgtEl>
                                          <p:spTgt spid="28"/>
                                        </p:tgtEl>
                                      </p:cBhvr>
                                    </p:animEffect>
                                    <p:animScale>
                                      <p:cBhvr>
                                        <p:cTn id="181" dur="250" autoRev="1" fill="hold"/>
                                        <p:tgtEl>
                                          <p:spTgt spid="28"/>
                                        </p:tgtEl>
                                      </p:cBhvr>
                                      <p:by x="105000" y="105000"/>
                                    </p:animScale>
                                  </p:childTnLst>
                                </p:cTn>
                              </p:par>
                              <p:par>
                                <p:cTn id="182" presetID="26" presetClass="emph" presetSubtype="0" fill="hold" nodeType="withEffect">
                                  <p:stCondLst>
                                    <p:cond delay="0"/>
                                  </p:stCondLst>
                                  <p:childTnLst>
                                    <p:animEffect transition="out" filter="fade">
                                      <p:cBhvr>
                                        <p:cTn id="183" dur="500" tmFilter="0, 0; .2, .5; .8, .5; 1, 0"/>
                                        <p:tgtEl>
                                          <p:spTgt spid="29"/>
                                        </p:tgtEl>
                                      </p:cBhvr>
                                    </p:animEffect>
                                    <p:animScale>
                                      <p:cBhvr>
                                        <p:cTn id="184" dur="250" autoRev="1" fill="hold"/>
                                        <p:tgtEl>
                                          <p:spTgt spid="29"/>
                                        </p:tgtEl>
                                      </p:cBhvr>
                                      <p:by x="105000" y="105000"/>
                                    </p:animScale>
                                  </p:childTnLst>
                                </p:cTn>
                              </p:par>
                              <p:par>
                                <p:cTn id="185" presetID="26" presetClass="emph" presetSubtype="0" fill="hold" grpId="1" nodeType="withEffect">
                                  <p:stCondLst>
                                    <p:cond delay="0"/>
                                  </p:stCondLst>
                                  <p:childTnLst>
                                    <p:animEffect transition="out" filter="fade">
                                      <p:cBhvr>
                                        <p:cTn id="186" dur="500" tmFilter="0, 0; .2, .5; .8, .5; 1, 0"/>
                                        <p:tgtEl>
                                          <p:spTgt spid="20"/>
                                        </p:tgtEl>
                                      </p:cBhvr>
                                    </p:animEffect>
                                    <p:animScale>
                                      <p:cBhvr>
                                        <p:cTn id="187" dur="250" autoRev="1" fill="hold"/>
                                        <p:tgtEl>
                                          <p:spTgt spid="20"/>
                                        </p:tgtEl>
                                      </p:cBhvr>
                                      <p:by x="105000" y="105000"/>
                                    </p:animScale>
                                  </p:childTnLst>
                                </p:cTn>
                              </p:par>
                            </p:childTnLst>
                          </p:cTn>
                        </p:par>
                        <p:par>
                          <p:cTn id="188" fill="hold">
                            <p:stCondLst>
                              <p:cond delay="500"/>
                            </p:stCondLst>
                            <p:childTnLst>
                              <p:par>
                                <p:cTn id="189" presetID="7" presetClass="emph" presetSubtype="2" fill="hold" nodeType="afterEffect">
                                  <p:stCondLst>
                                    <p:cond delay="0"/>
                                  </p:stCondLst>
                                  <p:childTnLst>
                                    <p:animClr clrSpc="rgb" dir="cw">
                                      <p:cBhvr>
                                        <p:cTn id="190" dur="500" fill="hold"/>
                                        <p:tgtEl>
                                          <p:spTgt spid="10"/>
                                        </p:tgtEl>
                                        <p:attrNameLst>
                                          <p:attrName>stroke.color</p:attrName>
                                        </p:attrNameLst>
                                      </p:cBhvr>
                                      <p:to>
                                        <a:srgbClr val="757575"/>
                                      </p:to>
                                    </p:animClr>
                                    <p:set>
                                      <p:cBhvr>
                                        <p:cTn id="191" dur="500" fill="hold"/>
                                        <p:tgtEl>
                                          <p:spTgt spid="10"/>
                                        </p:tgtEl>
                                        <p:attrNameLst>
                                          <p:attrName>stroke.on</p:attrName>
                                        </p:attrNameLst>
                                      </p:cBhvr>
                                      <p:to>
                                        <p:strVal val="true"/>
                                      </p:to>
                                    </p:set>
                                  </p:childTnLst>
                                </p:cTn>
                              </p:par>
                              <p:par>
                                <p:cTn id="192" presetID="7" presetClass="emph" presetSubtype="2" fill="hold" nodeType="withEffect">
                                  <p:stCondLst>
                                    <p:cond delay="0"/>
                                  </p:stCondLst>
                                  <p:childTnLst>
                                    <p:animClr clrSpc="rgb" dir="cw">
                                      <p:cBhvr>
                                        <p:cTn id="193" dur="500" fill="hold"/>
                                        <p:tgtEl>
                                          <p:spTgt spid="11"/>
                                        </p:tgtEl>
                                        <p:attrNameLst>
                                          <p:attrName>stroke.color</p:attrName>
                                        </p:attrNameLst>
                                      </p:cBhvr>
                                      <p:to>
                                        <a:srgbClr val="757575"/>
                                      </p:to>
                                    </p:animClr>
                                    <p:set>
                                      <p:cBhvr>
                                        <p:cTn id="194" dur="500" fill="hold"/>
                                        <p:tgtEl>
                                          <p:spTgt spid="11"/>
                                        </p:tgtEl>
                                        <p:attrNameLst>
                                          <p:attrName>stroke.on</p:attrName>
                                        </p:attrNameLst>
                                      </p:cBhvr>
                                      <p:to>
                                        <p:strVal val="true"/>
                                      </p:to>
                                    </p:set>
                                  </p:childTnLst>
                                </p:cTn>
                              </p:par>
                              <p:par>
                                <p:cTn id="195" presetID="7" presetClass="emph" presetSubtype="2" fill="hold" nodeType="withEffect">
                                  <p:stCondLst>
                                    <p:cond delay="0"/>
                                  </p:stCondLst>
                                  <p:childTnLst>
                                    <p:animClr clrSpc="rgb" dir="cw">
                                      <p:cBhvr>
                                        <p:cTn id="196" dur="500" fill="hold"/>
                                        <p:tgtEl>
                                          <p:spTgt spid="12"/>
                                        </p:tgtEl>
                                        <p:attrNameLst>
                                          <p:attrName>stroke.color</p:attrName>
                                        </p:attrNameLst>
                                      </p:cBhvr>
                                      <p:to>
                                        <a:srgbClr val="757575"/>
                                      </p:to>
                                    </p:animClr>
                                    <p:set>
                                      <p:cBhvr>
                                        <p:cTn id="197" dur="500" fill="hold"/>
                                        <p:tgtEl>
                                          <p:spTgt spid="12"/>
                                        </p:tgtEl>
                                        <p:attrNameLst>
                                          <p:attrName>stroke.on</p:attrName>
                                        </p:attrNameLst>
                                      </p:cBhvr>
                                      <p:to>
                                        <p:strVal val="true"/>
                                      </p:to>
                                    </p:set>
                                  </p:childTnLst>
                                </p:cTn>
                              </p:par>
                              <p:par>
                                <p:cTn id="198" presetID="7" presetClass="emph" presetSubtype="2" fill="hold" nodeType="withEffect">
                                  <p:stCondLst>
                                    <p:cond delay="0"/>
                                  </p:stCondLst>
                                  <p:childTnLst>
                                    <p:animClr clrSpc="rgb" dir="cw">
                                      <p:cBhvr>
                                        <p:cTn id="199" dur="500" fill="hold"/>
                                        <p:tgtEl>
                                          <p:spTgt spid="13"/>
                                        </p:tgtEl>
                                        <p:attrNameLst>
                                          <p:attrName>stroke.color</p:attrName>
                                        </p:attrNameLst>
                                      </p:cBhvr>
                                      <p:to>
                                        <a:srgbClr val="757575"/>
                                      </p:to>
                                    </p:animClr>
                                    <p:set>
                                      <p:cBhvr>
                                        <p:cTn id="200" dur="500" fill="hold"/>
                                        <p:tgtEl>
                                          <p:spTgt spid="13"/>
                                        </p:tgtEl>
                                        <p:attrNameLst>
                                          <p:attrName>stroke.on</p:attrName>
                                        </p:attrNameLst>
                                      </p:cBhvr>
                                      <p:to>
                                        <p:strVal val="true"/>
                                      </p:to>
                                    </p:set>
                                  </p:childTnLst>
                                </p:cTn>
                              </p:par>
                              <p:par>
                                <p:cTn id="201" presetID="7" presetClass="emph" presetSubtype="2" fill="hold" nodeType="withEffect">
                                  <p:stCondLst>
                                    <p:cond delay="0"/>
                                  </p:stCondLst>
                                  <p:childTnLst>
                                    <p:animClr clrSpc="rgb" dir="cw">
                                      <p:cBhvr>
                                        <p:cTn id="202" dur="500" fill="hold"/>
                                        <p:tgtEl>
                                          <p:spTgt spid="14"/>
                                        </p:tgtEl>
                                        <p:attrNameLst>
                                          <p:attrName>stroke.color</p:attrName>
                                        </p:attrNameLst>
                                      </p:cBhvr>
                                      <p:to>
                                        <a:srgbClr val="757575"/>
                                      </p:to>
                                    </p:animClr>
                                    <p:set>
                                      <p:cBhvr>
                                        <p:cTn id="203" dur="500" fill="hold"/>
                                        <p:tgtEl>
                                          <p:spTgt spid="14"/>
                                        </p:tgtEl>
                                        <p:attrNameLst>
                                          <p:attrName>stroke.on</p:attrName>
                                        </p:attrNameLst>
                                      </p:cBhvr>
                                      <p:to>
                                        <p:strVal val="true"/>
                                      </p:to>
                                    </p:set>
                                  </p:childTnLst>
                                </p:cTn>
                              </p:par>
                              <p:par>
                                <p:cTn id="204" presetID="7" presetClass="emph" presetSubtype="2" fill="hold" nodeType="withEffect">
                                  <p:stCondLst>
                                    <p:cond delay="0"/>
                                  </p:stCondLst>
                                  <p:childTnLst>
                                    <p:animClr clrSpc="rgb" dir="cw">
                                      <p:cBhvr>
                                        <p:cTn id="205" dur="500" fill="hold"/>
                                        <p:tgtEl>
                                          <p:spTgt spid="15"/>
                                        </p:tgtEl>
                                        <p:attrNameLst>
                                          <p:attrName>stroke.color</p:attrName>
                                        </p:attrNameLst>
                                      </p:cBhvr>
                                      <p:to>
                                        <a:srgbClr val="757575"/>
                                      </p:to>
                                    </p:animClr>
                                    <p:set>
                                      <p:cBhvr>
                                        <p:cTn id="206" dur="500" fill="hold"/>
                                        <p:tgtEl>
                                          <p:spTgt spid="15"/>
                                        </p:tgtEl>
                                        <p:attrNameLst>
                                          <p:attrName>stroke.on</p:attrName>
                                        </p:attrNameLst>
                                      </p:cBhvr>
                                      <p:to>
                                        <p:strVal val="true"/>
                                      </p:to>
                                    </p:set>
                                  </p:childTnLst>
                                </p:cTn>
                              </p:par>
                              <p:par>
                                <p:cTn id="207" presetID="1" presetClass="emph" presetSubtype="2" fill="hold" nodeType="withEffect">
                                  <p:stCondLst>
                                    <p:cond delay="0"/>
                                  </p:stCondLst>
                                  <p:childTnLst>
                                    <p:animClr clrSpc="rgb" dir="cw">
                                      <p:cBhvr>
                                        <p:cTn id="208" dur="500" fill="hold"/>
                                        <p:tgtEl>
                                          <p:spTgt spid="10"/>
                                        </p:tgtEl>
                                        <p:attrNameLst>
                                          <p:attrName>fillcolor</p:attrName>
                                        </p:attrNameLst>
                                      </p:cBhvr>
                                      <p:to>
                                        <a:srgbClr val="757575"/>
                                      </p:to>
                                    </p:animClr>
                                    <p:set>
                                      <p:cBhvr>
                                        <p:cTn id="209" dur="500" fill="hold"/>
                                        <p:tgtEl>
                                          <p:spTgt spid="10"/>
                                        </p:tgtEl>
                                        <p:attrNameLst>
                                          <p:attrName>fill.type</p:attrName>
                                        </p:attrNameLst>
                                      </p:cBhvr>
                                      <p:to>
                                        <p:strVal val="solid"/>
                                      </p:to>
                                    </p:set>
                                    <p:set>
                                      <p:cBhvr>
                                        <p:cTn id="210" dur="500" fill="hold"/>
                                        <p:tgtEl>
                                          <p:spTgt spid="10"/>
                                        </p:tgtEl>
                                        <p:attrNameLst>
                                          <p:attrName>fill.on</p:attrName>
                                        </p:attrNameLst>
                                      </p:cBhvr>
                                      <p:to>
                                        <p:strVal val="true"/>
                                      </p:to>
                                    </p:set>
                                  </p:childTnLst>
                                </p:cTn>
                              </p:par>
                              <p:par>
                                <p:cTn id="211" presetID="1" presetClass="emph" presetSubtype="2" fill="hold" nodeType="withEffect">
                                  <p:stCondLst>
                                    <p:cond delay="0"/>
                                  </p:stCondLst>
                                  <p:childTnLst>
                                    <p:animClr clrSpc="rgb" dir="cw">
                                      <p:cBhvr>
                                        <p:cTn id="212" dur="500" fill="hold"/>
                                        <p:tgtEl>
                                          <p:spTgt spid="11"/>
                                        </p:tgtEl>
                                        <p:attrNameLst>
                                          <p:attrName>fillcolor</p:attrName>
                                        </p:attrNameLst>
                                      </p:cBhvr>
                                      <p:to>
                                        <a:srgbClr val="757575"/>
                                      </p:to>
                                    </p:animClr>
                                    <p:set>
                                      <p:cBhvr>
                                        <p:cTn id="213" dur="500" fill="hold"/>
                                        <p:tgtEl>
                                          <p:spTgt spid="11"/>
                                        </p:tgtEl>
                                        <p:attrNameLst>
                                          <p:attrName>fill.type</p:attrName>
                                        </p:attrNameLst>
                                      </p:cBhvr>
                                      <p:to>
                                        <p:strVal val="solid"/>
                                      </p:to>
                                    </p:set>
                                    <p:set>
                                      <p:cBhvr>
                                        <p:cTn id="214" dur="500" fill="hold"/>
                                        <p:tgtEl>
                                          <p:spTgt spid="11"/>
                                        </p:tgtEl>
                                        <p:attrNameLst>
                                          <p:attrName>fill.on</p:attrName>
                                        </p:attrNameLst>
                                      </p:cBhvr>
                                      <p:to>
                                        <p:strVal val="true"/>
                                      </p:to>
                                    </p:set>
                                  </p:childTnLst>
                                </p:cTn>
                              </p:par>
                              <p:par>
                                <p:cTn id="215" presetID="1" presetClass="emph" presetSubtype="2" fill="hold" nodeType="withEffect">
                                  <p:stCondLst>
                                    <p:cond delay="0"/>
                                  </p:stCondLst>
                                  <p:childTnLst>
                                    <p:animClr clrSpc="rgb" dir="cw">
                                      <p:cBhvr>
                                        <p:cTn id="216" dur="500" fill="hold"/>
                                        <p:tgtEl>
                                          <p:spTgt spid="12"/>
                                        </p:tgtEl>
                                        <p:attrNameLst>
                                          <p:attrName>fillcolor</p:attrName>
                                        </p:attrNameLst>
                                      </p:cBhvr>
                                      <p:to>
                                        <a:srgbClr val="757575"/>
                                      </p:to>
                                    </p:animClr>
                                    <p:set>
                                      <p:cBhvr>
                                        <p:cTn id="217" dur="500" fill="hold"/>
                                        <p:tgtEl>
                                          <p:spTgt spid="12"/>
                                        </p:tgtEl>
                                        <p:attrNameLst>
                                          <p:attrName>fill.type</p:attrName>
                                        </p:attrNameLst>
                                      </p:cBhvr>
                                      <p:to>
                                        <p:strVal val="solid"/>
                                      </p:to>
                                    </p:set>
                                    <p:set>
                                      <p:cBhvr>
                                        <p:cTn id="218" dur="500" fill="hold"/>
                                        <p:tgtEl>
                                          <p:spTgt spid="12"/>
                                        </p:tgtEl>
                                        <p:attrNameLst>
                                          <p:attrName>fill.on</p:attrName>
                                        </p:attrNameLst>
                                      </p:cBhvr>
                                      <p:to>
                                        <p:strVal val="true"/>
                                      </p:to>
                                    </p:set>
                                  </p:childTnLst>
                                </p:cTn>
                              </p:par>
                              <p:par>
                                <p:cTn id="219" presetID="1" presetClass="emph" presetSubtype="2" fill="hold" nodeType="withEffect">
                                  <p:stCondLst>
                                    <p:cond delay="0"/>
                                  </p:stCondLst>
                                  <p:childTnLst>
                                    <p:animClr clrSpc="rgb" dir="cw">
                                      <p:cBhvr>
                                        <p:cTn id="220" dur="500" fill="hold"/>
                                        <p:tgtEl>
                                          <p:spTgt spid="13"/>
                                        </p:tgtEl>
                                        <p:attrNameLst>
                                          <p:attrName>fillcolor</p:attrName>
                                        </p:attrNameLst>
                                      </p:cBhvr>
                                      <p:to>
                                        <a:srgbClr val="757575"/>
                                      </p:to>
                                    </p:animClr>
                                    <p:set>
                                      <p:cBhvr>
                                        <p:cTn id="221" dur="500" fill="hold"/>
                                        <p:tgtEl>
                                          <p:spTgt spid="13"/>
                                        </p:tgtEl>
                                        <p:attrNameLst>
                                          <p:attrName>fill.type</p:attrName>
                                        </p:attrNameLst>
                                      </p:cBhvr>
                                      <p:to>
                                        <p:strVal val="solid"/>
                                      </p:to>
                                    </p:set>
                                    <p:set>
                                      <p:cBhvr>
                                        <p:cTn id="222" dur="500" fill="hold"/>
                                        <p:tgtEl>
                                          <p:spTgt spid="13"/>
                                        </p:tgtEl>
                                        <p:attrNameLst>
                                          <p:attrName>fill.on</p:attrName>
                                        </p:attrNameLst>
                                      </p:cBhvr>
                                      <p:to>
                                        <p:strVal val="true"/>
                                      </p:to>
                                    </p:set>
                                  </p:childTnLst>
                                </p:cTn>
                              </p:par>
                              <p:par>
                                <p:cTn id="223" presetID="1" presetClass="emph" presetSubtype="2" fill="hold" nodeType="withEffect">
                                  <p:stCondLst>
                                    <p:cond delay="0"/>
                                  </p:stCondLst>
                                  <p:childTnLst>
                                    <p:animClr clrSpc="rgb" dir="cw">
                                      <p:cBhvr>
                                        <p:cTn id="224" dur="500" fill="hold"/>
                                        <p:tgtEl>
                                          <p:spTgt spid="14"/>
                                        </p:tgtEl>
                                        <p:attrNameLst>
                                          <p:attrName>fillcolor</p:attrName>
                                        </p:attrNameLst>
                                      </p:cBhvr>
                                      <p:to>
                                        <a:srgbClr val="757575"/>
                                      </p:to>
                                    </p:animClr>
                                    <p:set>
                                      <p:cBhvr>
                                        <p:cTn id="225" dur="500" fill="hold"/>
                                        <p:tgtEl>
                                          <p:spTgt spid="14"/>
                                        </p:tgtEl>
                                        <p:attrNameLst>
                                          <p:attrName>fill.type</p:attrName>
                                        </p:attrNameLst>
                                      </p:cBhvr>
                                      <p:to>
                                        <p:strVal val="solid"/>
                                      </p:to>
                                    </p:set>
                                    <p:set>
                                      <p:cBhvr>
                                        <p:cTn id="226" dur="500" fill="hold"/>
                                        <p:tgtEl>
                                          <p:spTgt spid="14"/>
                                        </p:tgtEl>
                                        <p:attrNameLst>
                                          <p:attrName>fill.on</p:attrName>
                                        </p:attrNameLst>
                                      </p:cBhvr>
                                      <p:to>
                                        <p:strVal val="true"/>
                                      </p:to>
                                    </p:set>
                                  </p:childTnLst>
                                </p:cTn>
                              </p:par>
                              <p:par>
                                <p:cTn id="227" presetID="1" presetClass="emph" presetSubtype="2" fill="hold" nodeType="withEffect">
                                  <p:stCondLst>
                                    <p:cond delay="0"/>
                                  </p:stCondLst>
                                  <p:childTnLst>
                                    <p:animClr clrSpc="rgb" dir="cw">
                                      <p:cBhvr>
                                        <p:cTn id="228" dur="500" fill="hold"/>
                                        <p:tgtEl>
                                          <p:spTgt spid="15"/>
                                        </p:tgtEl>
                                        <p:attrNameLst>
                                          <p:attrName>fillcolor</p:attrName>
                                        </p:attrNameLst>
                                      </p:cBhvr>
                                      <p:to>
                                        <a:srgbClr val="757575"/>
                                      </p:to>
                                    </p:animClr>
                                    <p:set>
                                      <p:cBhvr>
                                        <p:cTn id="229" dur="500" fill="hold"/>
                                        <p:tgtEl>
                                          <p:spTgt spid="15"/>
                                        </p:tgtEl>
                                        <p:attrNameLst>
                                          <p:attrName>fill.type</p:attrName>
                                        </p:attrNameLst>
                                      </p:cBhvr>
                                      <p:to>
                                        <p:strVal val="solid"/>
                                      </p:to>
                                    </p:set>
                                    <p:set>
                                      <p:cBhvr>
                                        <p:cTn id="230" dur="500" fill="hold"/>
                                        <p:tgtEl>
                                          <p:spTgt spid="15"/>
                                        </p:tgtEl>
                                        <p:attrNameLst>
                                          <p:attrName>fill.on</p:attrName>
                                        </p:attrNameLst>
                                      </p:cBhvr>
                                      <p:to>
                                        <p:strVal val="true"/>
                                      </p:to>
                                    </p:set>
                                  </p:childTnLst>
                                </p:cTn>
                              </p:par>
                              <p:par>
                                <p:cTn id="231" presetID="3" presetClass="emph" presetSubtype="2" fill="hold" grpId="3" nodeType="withEffect">
                                  <p:stCondLst>
                                    <p:cond delay="0"/>
                                  </p:stCondLst>
                                  <p:childTnLst>
                                    <p:animClr clrSpc="rgb" dir="cw">
                                      <p:cBhvr override="childStyle">
                                        <p:cTn id="232" dur="500" fill="hold"/>
                                        <p:tgtEl>
                                          <p:spTgt spid="17"/>
                                        </p:tgtEl>
                                        <p:attrNameLst>
                                          <p:attrName>style.color</p:attrName>
                                        </p:attrNameLst>
                                      </p:cBhvr>
                                      <p:to>
                                        <a:srgbClr val="757575"/>
                                      </p:to>
                                    </p:animClr>
                                  </p:childTnLst>
                                </p:cTn>
                              </p:par>
                              <p:par>
                                <p:cTn id="233" presetID="3" presetClass="emph" presetSubtype="2" fill="hold" grpId="3" nodeType="withEffect">
                                  <p:stCondLst>
                                    <p:cond delay="0"/>
                                  </p:stCondLst>
                                  <p:childTnLst>
                                    <p:animClr clrSpc="rgb" dir="cw">
                                      <p:cBhvr override="childStyle">
                                        <p:cTn id="234" dur="500" fill="hold"/>
                                        <p:tgtEl>
                                          <p:spTgt spid="18"/>
                                        </p:tgtEl>
                                        <p:attrNameLst>
                                          <p:attrName>style.color</p:attrName>
                                        </p:attrNameLst>
                                      </p:cBhvr>
                                      <p:to>
                                        <a:srgbClr val="757575"/>
                                      </p:to>
                                    </p:animClr>
                                  </p:childTnLst>
                                </p:cTn>
                              </p:par>
                              <p:par>
                                <p:cTn id="235" presetID="3" presetClass="emph" presetSubtype="2" fill="hold" grpId="3" nodeType="withEffect">
                                  <p:stCondLst>
                                    <p:cond delay="0"/>
                                  </p:stCondLst>
                                  <p:childTnLst>
                                    <p:animClr clrSpc="rgb" dir="cw">
                                      <p:cBhvr override="childStyle">
                                        <p:cTn id="236" dur="500" fill="hold"/>
                                        <p:tgtEl>
                                          <p:spTgt spid="19"/>
                                        </p:tgtEl>
                                        <p:attrNameLst>
                                          <p:attrName>style.color</p:attrName>
                                        </p:attrNameLst>
                                      </p:cBhvr>
                                      <p:to>
                                        <a:srgbClr val="757575"/>
                                      </p:to>
                                    </p:animClr>
                                  </p:childTnLst>
                                </p:cTn>
                              </p:par>
                            </p:childTnLst>
                          </p:cTn>
                        </p:par>
                      </p:childTnLst>
                    </p:cTn>
                  </p:par>
                  <p:par>
                    <p:cTn id="237" fill="hold">
                      <p:stCondLst>
                        <p:cond delay="indefinite"/>
                      </p:stCondLst>
                      <p:childTnLst>
                        <p:par>
                          <p:cTn id="238" fill="hold">
                            <p:stCondLst>
                              <p:cond delay="0"/>
                            </p:stCondLst>
                            <p:childTnLst>
                              <p:par>
                                <p:cTn id="239" presetID="1" presetClass="entr" presetSubtype="0" fill="hold" grpId="0" nodeType="clickEffect">
                                  <p:stCondLst>
                                    <p:cond delay="0"/>
                                  </p:stCondLst>
                                  <p:childTnLst>
                                    <p:set>
                                      <p:cBhvr>
                                        <p:cTn id="240" dur="1" fill="hold">
                                          <p:stCondLst>
                                            <p:cond delay="0"/>
                                          </p:stCondLst>
                                        </p:cTn>
                                        <p:tgtEl>
                                          <p:spTgt spid="7"/>
                                        </p:tgtEl>
                                        <p:attrNameLst>
                                          <p:attrName>style.visibility</p:attrName>
                                        </p:attrNameLst>
                                      </p:cBhvr>
                                      <p:to>
                                        <p:strVal val="visible"/>
                                      </p:to>
                                    </p:set>
                                  </p:childTnLst>
                                </p:cTn>
                              </p:par>
                              <p:par>
                                <p:cTn id="241" presetID="26" presetClass="emph" presetSubtype="0" fill="hold" grpId="1" nodeType="withEffect">
                                  <p:stCondLst>
                                    <p:cond delay="0"/>
                                  </p:stCondLst>
                                  <p:childTnLst>
                                    <p:animEffect transition="out" filter="fade">
                                      <p:cBhvr>
                                        <p:cTn id="242" dur="500" tmFilter="0, 0; .2, .5; .8, .5; 1, 0"/>
                                        <p:tgtEl>
                                          <p:spTgt spid="7"/>
                                        </p:tgtEl>
                                      </p:cBhvr>
                                    </p:animEffect>
                                    <p:animScale>
                                      <p:cBhvr>
                                        <p:cTn id="243"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91" grpId="0" animBg="1"/>
      <p:bldP spid="93" grpId="0" animBg="1"/>
      <p:bldP spid="99" grpId="0"/>
      <p:bldP spid="100" grpId="0"/>
      <p:bldP spid="101" grpId="0"/>
      <p:bldP spid="104" grpId="0" animBg="1"/>
      <p:bldP spid="104" grpId="1" animBg="1"/>
      <p:bldP spid="10" grpId="0" animBg="1"/>
      <p:bldP spid="10" grpId="1" animBg="1"/>
      <p:bldP spid="10" grpId="2" animBg="1"/>
      <p:bldP spid="12" grpId="0" animBg="1"/>
      <p:bldP spid="12" grpId="1" animBg="1"/>
      <p:bldP spid="12" grpId="2" animBg="1"/>
      <p:bldP spid="14" grpId="0" animBg="1"/>
      <p:bldP spid="14" grpId="1" animBg="1"/>
      <p:bldP spid="14" grpId="2" animBg="1"/>
      <p:bldP spid="17" grpId="0"/>
      <p:bldP spid="17" grpId="1"/>
      <p:bldP spid="17" grpId="2"/>
      <p:bldP spid="17" grpId="3"/>
      <p:bldP spid="18" grpId="0"/>
      <p:bldP spid="18" grpId="1"/>
      <p:bldP spid="18" grpId="2"/>
      <p:bldP spid="18" grpId="3"/>
      <p:bldP spid="19" grpId="0"/>
      <p:bldP spid="19" grpId="1"/>
      <p:bldP spid="19" grpId="2"/>
      <p:bldP spid="19" grpId="3"/>
      <p:bldP spid="21" grpId="0" animBg="1"/>
      <p:bldP spid="21" grpId="1" animBg="1"/>
      <p:bldP spid="23" grpId="0" animBg="1"/>
      <p:bldP spid="23" grpId="1" animBg="1"/>
      <p:bldP spid="24" grpId="0" animBg="1"/>
      <p:bldP spid="24" grpId="1" animBg="1"/>
      <p:bldP spid="26" grpId="0"/>
      <p:bldP spid="26" grpId="1"/>
      <p:bldP spid="27" grpId="0"/>
      <p:bldP spid="27" grpId="1"/>
      <p:bldP spid="28" grpId="0"/>
      <p:bldP spid="28" grpId="1"/>
      <p:bldP spid="7" grpId="0"/>
      <p:bldP spid="7" grpId="1"/>
      <p:bldP spid="20" grpId="0" animBg="1"/>
      <p:bldP spid="20"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1C5A30A-1C23-1635-72C5-368E93A52C81}"/>
              </a:ext>
            </a:extLst>
          </p:cNvPr>
          <p:cNvSpPr txBox="1">
            <a:spLocks/>
          </p:cNvSpPr>
          <p:nvPr/>
        </p:nvSpPr>
        <p:spPr>
          <a:xfrm>
            <a:off x="732153" y="765713"/>
            <a:ext cx="10972484" cy="71224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400" b="1" i="0" kern="1200" cap="none" spc="-102" baseline="0" dirty="0" smtClean="0">
                <a:ln w="3175">
                  <a:noFill/>
                </a:ln>
                <a:solidFill>
                  <a:srgbClr val="1E275C"/>
                </a:solidFill>
                <a:effectLst/>
                <a:latin typeface="Segoe" panose="020B0502040200020203" pitchFamily="34" charset="77"/>
                <a:ea typeface="+mn-ea"/>
                <a:cs typeface="Segoe UI" pitchFamily="34" charset="0"/>
              </a:defRPr>
            </a:lvl1pPr>
          </a:lstStyle>
          <a:p>
            <a:r>
              <a:rPr lang="en-SI" sz="4100" dirty="0"/>
              <a:t>Merge strategy with Squash commit</a:t>
            </a:r>
            <a:endParaRPr lang="sl-SI" sz="4100" dirty="0"/>
          </a:p>
        </p:txBody>
      </p:sp>
      <p:cxnSp>
        <p:nvCxnSpPr>
          <p:cNvPr id="83" name="Straight Connector 82">
            <a:extLst>
              <a:ext uri="{FF2B5EF4-FFF2-40B4-BE49-F238E27FC236}">
                <a16:creationId xmlns:a16="http://schemas.microsoft.com/office/drawing/2014/main" id="{9F858066-8DE4-EC70-F71D-78A090820330}"/>
              </a:ext>
            </a:extLst>
          </p:cNvPr>
          <p:cNvCxnSpPr>
            <a:cxnSpLocks/>
          </p:cNvCxnSpPr>
          <p:nvPr/>
        </p:nvCxnSpPr>
        <p:spPr>
          <a:xfrm>
            <a:off x="1846565" y="4196858"/>
            <a:ext cx="9265281" cy="0"/>
          </a:xfrm>
          <a:prstGeom prst="line">
            <a:avLst/>
          </a:prstGeom>
          <a:noFill/>
          <a:ln w="25400" cap="flat" cmpd="sng" algn="ctr">
            <a:solidFill>
              <a:srgbClr val="000000">
                <a:lumMod val="50000"/>
                <a:lumOff val="50000"/>
              </a:srgbClr>
            </a:solidFill>
            <a:prstDash val="dashDot"/>
            <a:round/>
            <a:headEnd type="none" w="med" len="med"/>
            <a:tailEnd type="none" w="med" len="med"/>
          </a:ln>
          <a:effectLst/>
        </p:spPr>
      </p:cxnSp>
      <p:sp>
        <p:nvSpPr>
          <p:cNvPr id="84" name="Rectangle 83">
            <a:extLst>
              <a:ext uri="{FF2B5EF4-FFF2-40B4-BE49-F238E27FC236}">
                <a16:creationId xmlns:a16="http://schemas.microsoft.com/office/drawing/2014/main" id="{B151731F-BADB-8831-8303-833F7DDB5043}"/>
              </a:ext>
            </a:extLst>
          </p:cNvPr>
          <p:cNvSpPr/>
          <p:nvPr/>
        </p:nvSpPr>
        <p:spPr>
          <a:xfrm>
            <a:off x="593630" y="4022042"/>
            <a:ext cx="1048900" cy="349633"/>
          </a:xfrm>
          <a:prstGeom prst="rect">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a:ln>
                  <a:noFill/>
                </a:ln>
                <a:solidFill>
                  <a:srgbClr val="FFFFFF"/>
                </a:solidFill>
                <a:effectLst/>
                <a:uLnTx/>
                <a:uFillTx/>
                <a:latin typeface="Arial" panose="020B0604020202020204"/>
                <a:ea typeface="+mn-ea"/>
                <a:cs typeface="+mn-cs"/>
              </a:rPr>
              <a:t>Main</a:t>
            </a:r>
            <a:endParaRPr kumimoji="0" lang="en-SI" sz="13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85" name="Rectangle 84">
            <a:extLst>
              <a:ext uri="{FF2B5EF4-FFF2-40B4-BE49-F238E27FC236}">
                <a16:creationId xmlns:a16="http://schemas.microsoft.com/office/drawing/2014/main" id="{638D353E-C5B7-1ABE-7C35-BC465768F610}"/>
              </a:ext>
            </a:extLst>
          </p:cNvPr>
          <p:cNvSpPr/>
          <p:nvPr/>
        </p:nvSpPr>
        <p:spPr>
          <a:xfrm>
            <a:off x="593630" y="2741678"/>
            <a:ext cx="1048900" cy="349633"/>
          </a:xfrm>
          <a:prstGeom prst="rect">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SI" sz="1300" b="0" i="0" u="none" strike="noStrike" kern="0" cap="none" spc="0" normalizeH="0" baseline="0" noProof="0" dirty="0">
                <a:ln>
                  <a:noFill/>
                </a:ln>
                <a:solidFill>
                  <a:srgbClr val="FFFFFF"/>
                </a:solidFill>
                <a:effectLst/>
                <a:uLnTx/>
                <a:uFillTx/>
                <a:latin typeface="Arial" panose="020B0604020202020204"/>
                <a:ea typeface="+mn-ea"/>
                <a:cs typeface="+mn-cs"/>
              </a:rPr>
              <a:t>Feature1</a:t>
            </a:r>
          </a:p>
        </p:txBody>
      </p:sp>
      <p:cxnSp>
        <p:nvCxnSpPr>
          <p:cNvPr id="86" name="Straight Connector 85">
            <a:extLst>
              <a:ext uri="{FF2B5EF4-FFF2-40B4-BE49-F238E27FC236}">
                <a16:creationId xmlns:a16="http://schemas.microsoft.com/office/drawing/2014/main" id="{DBA7F3AD-3FF0-4D71-51E6-6F93C70766ED}"/>
              </a:ext>
            </a:extLst>
          </p:cNvPr>
          <p:cNvCxnSpPr>
            <a:cxnSpLocks/>
          </p:cNvCxnSpPr>
          <p:nvPr/>
        </p:nvCxnSpPr>
        <p:spPr>
          <a:xfrm>
            <a:off x="1806980" y="2910410"/>
            <a:ext cx="9265281" cy="0"/>
          </a:xfrm>
          <a:prstGeom prst="line">
            <a:avLst/>
          </a:prstGeom>
          <a:noFill/>
          <a:ln w="25400" cap="flat" cmpd="sng" algn="ctr">
            <a:solidFill>
              <a:srgbClr val="000000">
                <a:lumMod val="50000"/>
                <a:lumOff val="50000"/>
              </a:srgbClr>
            </a:solidFill>
            <a:prstDash val="dashDot"/>
            <a:round/>
            <a:headEnd type="none" w="med" len="med"/>
            <a:tailEnd type="none" w="med" len="med"/>
          </a:ln>
          <a:effectLst/>
        </p:spPr>
      </p:cxnSp>
      <p:sp>
        <p:nvSpPr>
          <p:cNvPr id="87" name="Flowchart: Connector 86">
            <a:extLst>
              <a:ext uri="{FF2B5EF4-FFF2-40B4-BE49-F238E27FC236}">
                <a16:creationId xmlns:a16="http://schemas.microsoft.com/office/drawing/2014/main" id="{54525F17-1259-5071-32C5-FF807E7CCE51}"/>
              </a:ext>
            </a:extLst>
          </p:cNvPr>
          <p:cNvSpPr/>
          <p:nvPr/>
        </p:nvSpPr>
        <p:spPr>
          <a:xfrm>
            <a:off x="2748991" y="4000937"/>
            <a:ext cx="392403" cy="392403"/>
          </a:xfrm>
          <a:prstGeom prst="flowChartConnector">
            <a:avLst/>
          </a:prstGeom>
          <a:solidFill>
            <a:srgbClr val="27AAE1"/>
          </a:solidFill>
          <a:ln w="12700" cap="flat" cmpd="sng" algn="ctr">
            <a:solidFill>
              <a:srgbClr val="27AAE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8" name="Flowchart: Connector 87">
            <a:extLst>
              <a:ext uri="{FF2B5EF4-FFF2-40B4-BE49-F238E27FC236}">
                <a16:creationId xmlns:a16="http://schemas.microsoft.com/office/drawing/2014/main" id="{92E06225-5854-5778-0C36-50739141239A}"/>
              </a:ext>
            </a:extLst>
          </p:cNvPr>
          <p:cNvSpPr/>
          <p:nvPr/>
        </p:nvSpPr>
        <p:spPr>
          <a:xfrm>
            <a:off x="4316445" y="2724834"/>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89" name="Straight Arrow Connector 88">
            <a:extLst>
              <a:ext uri="{FF2B5EF4-FFF2-40B4-BE49-F238E27FC236}">
                <a16:creationId xmlns:a16="http://schemas.microsoft.com/office/drawing/2014/main" id="{F77636E4-8E85-1747-F2F9-BC0B46A17795}"/>
              </a:ext>
            </a:extLst>
          </p:cNvPr>
          <p:cNvCxnSpPr>
            <a:cxnSpLocks/>
            <a:stCxn id="87" idx="6"/>
            <a:endCxn id="94" idx="2"/>
          </p:cNvCxnSpPr>
          <p:nvPr/>
        </p:nvCxnSpPr>
        <p:spPr>
          <a:xfrm>
            <a:off x="3141394" y="4197139"/>
            <a:ext cx="3961360" cy="758"/>
          </a:xfrm>
          <a:prstGeom prst="straightConnector1">
            <a:avLst/>
          </a:prstGeom>
          <a:noFill/>
          <a:ln w="25400" cap="flat" cmpd="sng" algn="ctr">
            <a:solidFill>
              <a:srgbClr val="000000"/>
            </a:solidFill>
            <a:prstDash val="solid"/>
            <a:miter lim="800000"/>
            <a:tailEnd type="triangle"/>
          </a:ln>
          <a:effectLst/>
        </p:spPr>
      </p:cxnSp>
      <p:cxnSp>
        <p:nvCxnSpPr>
          <p:cNvPr id="90" name="Straight Arrow Connector 89">
            <a:extLst>
              <a:ext uri="{FF2B5EF4-FFF2-40B4-BE49-F238E27FC236}">
                <a16:creationId xmlns:a16="http://schemas.microsoft.com/office/drawing/2014/main" id="{ED8F4255-8B2C-5EE6-C25E-3B9BBF457BB3}"/>
              </a:ext>
            </a:extLst>
          </p:cNvPr>
          <p:cNvCxnSpPr>
            <a:cxnSpLocks/>
            <a:stCxn id="88" idx="6"/>
            <a:endCxn id="91" idx="2"/>
          </p:cNvCxnSpPr>
          <p:nvPr/>
        </p:nvCxnSpPr>
        <p:spPr>
          <a:xfrm>
            <a:off x="4708848" y="2921036"/>
            <a:ext cx="1002251" cy="1083"/>
          </a:xfrm>
          <a:prstGeom prst="straightConnector1">
            <a:avLst/>
          </a:prstGeom>
          <a:noFill/>
          <a:ln w="25400" cap="flat" cmpd="sng" algn="ctr">
            <a:solidFill>
              <a:srgbClr val="000000"/>
            </a:solidFill>
            <a:prstDash val="solid"/>
            <a:miter lim="800000"/>
            <a:tailEnd type="triangle"/>
          </a:ln>
          <a:effectLst/>
        </p:spPr>
      </p:cxnSp>
      <p:sp>
        <p:nvSpPr>
          <p:cNvPr id="91" name="Flowchart: Connector 90">
            <a:extLst>
              <a:ext uri="{FF2B5EF4-FFF2-40B4-BE49-F238E27FC236}">
                <a16:creationId xmlns:a16="http://schemas.microsoft.com/office/drawing/2014/main" id="{D8A112AB-BFBC-344B-9265-842B7FC99BF9}"/>
              </a:ext>
            </a:extLst>
          </p:cNvPr>
          <p:cNvSpPr/>
          <p:nvPr/>
        </p:nvSpPr>
        <p:spPr>
          <a:xfrm>
            <a:off x="5711099" y="2725917"/>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92" name="Connector: Curved 91">
            <a:extLst>
              <a:ext uri="{FF2B5EF4-FFF2-40B4-BE49-F238E27FC236}">
                <a16:creationId xmlns:a16="http://schemas.microsoft.com/office/drawing/2014/main" id="{0C38B9DD-DFA7-22FC-3517-BFD02713F6E4}"/>
              </a:ext>
            </a:extLst>
          </p:cNvPr>
          <p:cNvCxnSpPr>
            <a:cxnSpLocks/>
            <a:stCxn id="87" idx="6"/>
            <a:endCxn id="88" idx="2"/>
          </p:cNvCxnSpPr>
          <p:nvPr/>
        </p:nvCxnSpPr>
        <p:spPr>
          <a:xfrm flipV="1">
            <a:off x="3141394" y="2921036"/>
            <a:ext cx="1175051" cy="1276103"/>
          </a:xfrm>
          <a:prstGeom prst="curvedConnector3">
            <a:avLst>
              <a:gd name="adj1" fmla="val 50000"/>
            </a:avLst>
          </a:prstGeom>
          <a:noFill/>
          <a:ln w="25400" cap="flat" cmpd="sng" algn="ctr">
            <a:solidFill>
              <a:srgbClr val="000000"/>
            </a:solidFill>
            <a:prstDash val="solid"/>
            <a:miter lim="800000"/>
            <a:tailEnd type="triangle"/>
          </a:ln>
          <a:effectLst/>
        </p:spPr>
      </p:cxnSp>
      <p:sp>
        <p:nvSpPr>
          <p:cNvPr id="93" name="Flowchart: Connector 92">
            <a:extLst>
              <a:ext uri="{FF2B5EF4-FFF2-40B4-BE49-F238E27FC236}">
                <a16:creationId xmlns:a16="http://schemas.microsoft.com/office/drawing/2014/main" id="{93E5D9CA-BC38-AB4A-4EB6-FD822B77DA90}"/>
              </a:ext>
            </a:extLst>
          </p:cNvPr>
          <p:cNvSpPr/>
          <p:nvPr/>
        </p:nvSpPr>
        <p:spPr>
          <a:xfrm>
            <a:off x="7105754" y="2730315"/>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3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4" name="Flowchart: Connector 93">
            <a:extLst>
              <a:ext uri="{FF2B5EF4-FFF2-40B4-BE49-F238E27FC236}">
                <a16:creationId xmlns:a16="http://schemas.microsoft.com/office/drawing/2014/main" id="{97FA5EB5-B2CF-263F-545C-86BB315CD635}"/>
              </a:ext>
            </a:extLst>
          </p:cNvPr>
          <p:cNvSpPr/>
          <p:nvPr/>
        </p:nvSpPr>
        <p:spPr>
          <a:xfrm>
            <a:off x="7102754" y="4001695"/>
            <a:ext cx="392403" cy="392403"/>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algn="ctr" defTabSz="914400"/>
            <a:r>
              <a:rPr lang="en-SI" sz="1300" kern="0">
                <a:solidFill>
                  <a:srgbClr val="FFFFFF"/>
                </a:solidFill>
                <a:latin typeface="Arial" panose="020B0604020202020204"/>
              </a:rPr>
              <a:t>⭐</a:t>
            </a:r>
            <a:endParaRPr lang="en-SI" sz="1300" kern="0" dirty="0">
              <a:solidFill>
                <a:srgbClr val="FFFFFF"/>
              </a:solidFill>
              <a:latin typeface="Arial" panose="020B0604020202020204"/>
            </a:endParaRPr>
          </a:p>
        </p:txBody>
      </p:sp>
      <p:cxnSp>
        <p:nvCxnSpPr>
          <p:cNvPr id="95" name="Straight Arrow Connector 94">
            <a:extLst>
              <a:ext uri="{FF2B5EF4-FFF2-40B4-BE49-F238E27FC236}">
                <a16:creationId xmlns:a16="http://schemas.microsoft.com/office/drawing/2014/main" id="{29D99F86-243F-985B-1FFE-C6EF5C58D05A}"/>
              </a:ext>
            </a:extLst>
          </p:cNvPr>
          <p:cNvCxnSpPr>
            <a:cxnSpLocks/>
            <a:stCxn id="91" idx="6"/>
            <a:endCxn id="93" idx="2"/>
          </p:cNvCxnSpPr>
          <p:nvPr/>
        </p:nvCxnSpPr>
        <p:spPr>
          <a:xfrm>
            <a:off x="6103502" y="2922119"/>
            <a:ext cx="1002252" cy="4398"/>
          </a:xfrm>
          <a:prstGeom prst="straightConnector1">
            <a:avLst/>
          </a:prstGeom>
          <a:noFill/>
          <a:ln w="25400" cap="flat" cmpd="sng" algn="ctr">
            <a:solidFill>
              <a:srgbClr val="000000"/>
            </a:solidFill>
            <a:prstDash val="solid"/>
            <a:miter lim="800000"/>
            <a:tailEnd type="triangle"/>
          </a:ln>
          <a:effectLst/>
        </p:spPr>
      </p:cxnSp>
      <p:sp>
        <p:nvSpPr>
          <p:cNvPr id="97" name="TextBox 96">
            <a:extLst>
              <a:ext uri="{FF2B5EF4-FFF2-40B4-BE49-F238E27FC236}">
                <a16:creationId xmlns:a16="http://schemas.microsoft.com/office/drawing/2014/main" id="{5F8D657E-2C6D-F0F8-970B-ADA7CE00108B}"/>
              </a:ext>
            </a:extLst>
          </p:cNvPr>
          <p:cNvSpPr txBox="1"/>
          <p:nvPr/>
        </p:nvSpPr>
        <p:spPr>
          <a:xfrm>
            <a:off x="2444714" y="4400192"/>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51c4f71c</a:t>
            </a:r>
            <a:endParaRPr lang="en-SI" sz="1400" b="1" dirty="0">
              <a:solidFill>
                <a:schemeClr val="bg2">
                  <a:lumMod val="25000"/>
                </a:schemeClr>
              </a:solidFill>
              <a:latin typeface="Arial" panose="020B0604020202020204"/>
            </a:endParaRPr>
          </a:p>
        </p:txBody>
      </p:sp>
      <p:sp>
        <p:nvSpPr>
          <p:cNvPr id="98" name="TextBox 97">
            <a:extLst>
              <a:ext uri="{FF2B5EF4-FFF2-40B4-BE49-F238E27FC236}">
                <a16:creationId xmlns:a16="http://schemas.microsoft.com/office/drawing/2014/main" id="{0841A71B-0FEB-9C74-4C24-8595A367FD4D}"/>
              </a:ext>
            </a:extLst>
          </p:cNvPr>
          <p:cNvSpPr txBox="1"/>
          <p:nvPr/>
        </p:nvSpPr>
        <p:spPr>
          <a:xfrm>
            <a:off x="6798477" y="4400192"/>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b6645449</a:t>
            </a:r>
            <a:endParaRPr lang="en-SI" sz="1400" b="1" dirty="0">
              <a:solidFill>
                <a:schemeClr val="bg2">
                  <a:lumMod val="25000"/>
                </a:schemeClr>
              </a:solidFill>
              <a:latin typeface="Arial" panose="020B0604020202020204"/>
            </a:endParaRPr>
          </a:p>
        </p:txBody>
      </p:sp>
      <p:sp>
        <p:nvSpPr>
          <p:cNvPr id="99" name="TextBox 98">
            <a:extLst>
              <a:ext uri="{FF2B5EF4-FFF2-40B4-BE49-F238E27FC236}">
                <a16:creationId xmlns:a16="http://schemas.microsoft.com/office/drawing/2014/main" id="{BFAACEB9-03DE-962A-78C0-1061A424AF18}"/>
              </a:ext>
            </a:extLst>
          </p:cNvPr>
          <p:cNvSpPr txBox="1"/>
          <p:nvPr/>
        </p:nvSpPr>
        <p:spPr>
          <a:xfrm>
            <a:off x="4012168" y="3133580"/>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56519a75</a:t>
            </a:r>
            <a:endParaRPr lang="en-SI" sz="1400" b="1" dirty="0">
              <a:solidFill>
                <a:schemeClr val="bg2">
                  <a:lumMod val="25000"/>
                </a:schemeClr>
              </a:solidFill>
              <a:latin typeface="Arial" panose="020B0604020202020204"/>
            </a:endParaRPr>
          </a:p>
        </p:txBody>
      </p:sp>
      <p:sp>
        <p:nvSpPr>
          <p:cNvPr id="100" name="TextBox 99">
            <a:extLst>
              <a:ext uri="{FF2B5EF4-FFF2-40B4-BE49-F238E27FC236}">
                <a16:creationId xmlns:a16="http://schemas.microsoft.com/office/drawing/2014/main" id="{111B27B0-FEA2-7DA4-4674-FF80DFE607C0}"/>
              </a:ext>
            </a:extLst>
          </p:cNvPr>
          <p:cNvSpPr txBox="1"/>
          <p:nvPr/>
        </p:nvSpPr>
        <p:spPr>
          <a:xfrm>
            <a:off x="5405526" y="3133580"/>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0c53d785</a:t>
            </a:r>
            <a:endParaRPr lang="en-SI" sz="1400" b="1" dirty="0">
              <a:solidFill>
                <a:schemeClr val="bg2">
                  <a:lumMod val="25000"/>
                </a:schemeClr>
              </a:solidFill>
              <a:latin typeface="Arial" panose="020B0604020202020204"/>
            </a:endParaRPr>
          </a:p>
        </p:txBody>
      </p:sp>
      <p:sp>
        <p:nvSpPr>
          <p:cNvPr id="101" name="TextBox 100">
            <a:extLst>
              <a:ext uri="{FF2B5EF4-FFF2-40B4-BE49-F238E27FC236}">
                <a16:creationId xmlns:a16="http://schemas.microsoft.com/office/drawing/2014/main" id="{5EB1FD27-65AF-FA00-980E-4BB64E939784}"/>
              </a:ext>
            </a:extLst>
          </p:cNvPr>
          <p:cNvSpPr txBox="1"/>
          <p:nvPr/>
        </p:nvSpPr>
        <p:spPr>
          <a:xfrm>
            <a:off x="6801477" y="3133580"/>
            <a:ext cx="1000955" cy="307777"/>
          </a:xfrm>
          <a:prstGeom prst="rect">
            <a:avLst/>
          </a:prstGeom>
          <a:noFill/>
        </p:spPr>
        <p:txBody>
          <a:bodyPr wrap="square" rtlCol="0">
            <a:spAutoFit/>
          </a:bodyPr>
          <a:lstStyle/>
          <a:p>
            <a:pPr algn="ctr" defTabSz="914400"/>
            <a:r>
              <a:rPr lang="en-GB" sz="1400" b="1" dirty="0">
                <a:solidFill>
                  <a:schemeClr val="bg2">
                    <a:lumMod val="25000"/>
                  </a:schemeClr>
                </a:solidFill>
                <a:latin typeface="Arial" panose="020B0604020202020204"/>
              </a:rPr>
              <a:t>119a7890</a:t>
            </a:r>
            <a:endParaRPr lang="en-SI" sz="1400" b="1" dirty="0">
              <a:solidFill>
                <a:schemeClr val="bg2">
                  <a:lumMod val="25000"/>
                </a:schemeClr>
              </a:solidFill>
              <a:latin typeface="Arial" panose="020B0604020202020204"/>
            </a:endParaRPr>
          </a:p>
        </p:txBody>
      </p:sp>
      <p:sp>
        <p:nvSpPr>
          <p:cNvPr id="11" name="TextBox 10">
            <a:extLst>
              <a:ext uri="{FF2B5EF4-FFF2-40B4-BE49-F238E27FC236}">
                <a16:creationId xmlns:a16="http://schemas.microsoft.com/office/drawing/2014/main" id="{9EAE0B4F-BD87-7123-F191-89020CBC4733}"/>
              </a:ext>
            </a:extLst>
          </p:cNvPr>
          <p:cNvSpPr txBox="1"/>
          <p:nvPr/>
        </p:nvSpPr>
        <p:spPr>
          <a:xfrm>
            <a:off x="218748" y="4828169"/>
            <a:ext cx="5560879" cy="1892826"/>
          </a:xfrm>
          <a:prstGeom prst="rect">
            <a:avLst/>
          </a:prstGeom>
          <a:noFill/>
        </p:spPr>
        <p:txBody>
          <a:bodyPr wrap="square" rtlCol="0">
            <a:spAutoFit/>
          </a:bodyPr>
          <a:lstStyle/>
          <a:p>
            <a:pPr algn="ctr">
              <a:lnSpc>
                <a:spcPct val="150000"/>
              </a:lnSpc>
            </a:pPr>
            <a:r>
              <a:rPr lang="en-SI" b="1" dirty="0">
                <a:latin typeface="Verdana" panose="020B0604030504040204" pitchFamily="34" charset="0"/>
                <a:ea typeface="Verdana" panose="020B0604030504040204" pitchFamily="34" charset="0"/>
              </a:rPr>
              <a:t>Great option when doing hotfixes!</a:t>
            </a:r>
          </a:p>
          <a:p>
            <a:pPr algn="ctr"/>
            <a:endParaRPr lang="en-SI" dirty="0">
              <a:latin typeface="Verdana" panose="020B0604030504040204" pitchFamily="34" charset="0"/>
              <a:ea typeface="Verdana" panose="020B0604030504040204" pitchFamily="34" charset="0"/>
            </a:endParaRPr>
          </a:p>
          <a:p>
            <a:pPr algn="ctr"/>
            <a:r>
              <a:rPr lang="en-SI" dirty="0">
                <a:latin typeface="Verdana" panose="020B0604030504040204" pitchFamily="34" charset="0"/>
                <a:ea typeface="Verdana" panose="020B0604030504040204" pitchFamily="34" charset="0"/>
              </a:rPr>
              <a:t>Results in a single clean big commit in the main branch, easier to cherry-pick changes to hotfix, but loses detailed history and it’s harder to pinpoint the introduced bug. 👍</a:t>
            </a:r>
          </a:p>
        </p:txBody>
      </p:sp>
      <p:sp>
        <p:nvSpPr>
          <p:cNvPr id="13" name="Thought Bubble: Cloud 12">
            <a:extLst>
              <a:ext uri="{FF2B5EF4-FFF2-40B4-BE49-F238E27FC236}">
                <a16:creationId xmlns:a16="http://schemas.microsoft.com/office/drawing/2014/main" id="{919E6C94-7456-B170-121E-DE02627A55BB}"/>
              </a:ext>
            </a:extLst>
          </p:cNvPr>
          <p:cNvSpPr/>
          <p:nvPr/>
        </p:nvSpPr>
        <p:spPr>
          <a:xfrm>
            <a:off x="6798477" y="5040327"/>
            <a:ext cx="2225489" cy="1688135"/>
          </a:xfrm>
          <a:prstGeom prst="cloudCallout">
            <a:avLst>
              <a:gd name="adj1" fmla="val -26102"/>
              <a:gd name="adj2" fmla="val -70332"/>
            </a:avLst>
          </a:prstGeom>
          <a:solidFill>
            <a:srgbClr val="34568B">
              <a:alpha val="4000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SI" sz="1400" dirty="0">
                <a:solidFill>
                  <a:schemeClr val="tx2">
                    <a:lumMod val="25000"/>
                  </a:schemeClr>
                </a:solidFill>
                <a:latin typeface="Verdana" panose="020B0604030504040204" pitchFamily="34" charset="0"/>
                <a:ea typeface="Verdana" panose="020B0604030504040204" pitchFamily="34" charset="0"/>
              </a:rPr>
              <a:t>Resolve conflicts before squash</a:t>
            </a:r>
            <a:endParaRPr lang="en-US" sz="1400" dirty="0">
              <a:solidFill>
                <a:schemeClr val="tx2">
                  <a:lumMod val="25000"/>
                </a:schemeClr>
              </a:solidFill>
            </a:endParaRPr>
          </a:p>
        </p:txBody>
      </p:sp>
    </p:spTree>
    <p:extLst>
      <p:ext uri="{BB962C8B-B14F-4D97-AF65-F5344CB8AC3E}">
        <p14:creationId xmlns:p14="http://schemas.microsoft.com/office/powerpoint/2010/main" val="274081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nodeType="clickEffect">
                                  <p:stCondLst>
                                    <p:cond delay="0"/>
                                  </p:stCondLst>
                                  <p:childTnLst>
                                    <p:animClr clrSpc="hsl" dir="cw">
                                      <p:cBhvr override="childStyle">
                                        <p:cTn id="6" dur="500" fill="hold"/>
                                        <p:tgtEl>
                                          <p:spTgt spid="92"/>
                                        </p:tgtEl>
                                        <p:attrNameLst>
                                          <p:attrName>style.color</p:attrName>
                                        </p:attrNameLst>
                                      </p:cBhvr>
                                      <p:by>
                                        <p:hsl h="0" s="-70588" l="0"/>
                                      </p:by>
                                    </p:animClr>
                                    <p:animClr clrSpc="hsl" dir="cw">
                                      <p:cBhvr>
                                        <p:cTn id="7" dur="500" fill="hold"/>
                                        <p:tgtEl>
                                          <p:spTgt spid="92"/>
                                        </p:tgtEl>
                                        <p:attrNameLst>
                                          <p:attrName>fillcolor</p:attrName>
                                        </p:attrNameLst>
                                      </p:cBhvr>
                                      <p:by>
                                        <p:hsl h="0" s="-70588" l="0"/>
                                      </p:by>
                                    </p:animClr>
                                    <p:animClr clrSpc="hsl" dir="cw">
                                      <p:cBhvr>
                                        <p:cTn id="8" dur="500" fill="hold"/>
                                        <p:tgtEl>
                                          <p:spTgt spid="92"/>
                                        </p:tgtEl>
                                        <p:attrNameLst>
                                          <p:attrName>stroke.color</p:attrName>
                                        </p:attrNameLst>
                                      </p:cBhvr>
                                      <p:by>
                                        <p:hsl h="0" s="-70588" l="0"/>
                                      </p:by>
                                    </p:animClr>
                                    <p:set>
                                      <p:cBhvr>
                                        <p:cTn id="9" dur="500" fill="hold"/>
                                        <p:tgtEl>
                                          <p:spTgt spid="92"/>
                                        </p:tgtEl>
                                        <p:attrNameLst>
                                          <p:attrName>fill.type</p:attrName>
                                        </p:attrNameLst>
                                      </p:cBhvr>
                                      <p:to>
                                        <p:strVal val="solid"/>
                                      </p:to>
                                    </p:set>
                                  </p:childTnLst>
                                </p:cTn>
                              </p:par>
                              <p:par>
                                <p:cTn id="10" presetID="25" presetClass="emph" presetSubtype="0" fill="hold" grpId="0" nodeType="withEffect">
                                  <p:stCondLst>
                                    <p:cond delay="0"/>
                                  </p:stCondLst>
                                  <p:childTnLst>
                                    <p:animClr clrSpc="hsl" dir="cw">
                                      <p:cBhvr override="childStyle">
                                        <p:cTn id="11" dur="500" fill="hold"/>
                                        <p:tgtEl>
                                          <p:spTgt spid="88"/>
                                        </p:tgtEl>
                                        <p:attrNameLst>
                                          <p:attrName>style.color</p:attrName>
                                        </p:attrNameLst>
                                      </p:cBhvr>
                                      <p:by>
                                        <p:hsl h="0" s="-70588" l="0"/>
                                      </p:by>
                                    </p:animClr>
                                    <p:animClr clrSpc="hsl" dir="cw">
                                      <p:cBhvr>
                                        <p:cTn id="12" dur="500" fill="hold"/>
                                        <p:tgtEl>
                                          <p:spTgt spid="88"/>
                                        </p:tgtEl>
                                        <p:attrNameLst>
                                          <p:attrName>fillcolor</p:attrName>
                                        </p:attrNameLst>
                                      </p:cBhvr>
                                      <p:by>
                                        <p:hsl h="0" s="-70588" l="0"/>
                                      </p:by>
                                    </p:animClr>
                                    <p:animClr clrSpc="hsl" dir="cw">
                                      <p:cBhvr>
                                        <p:cTn id="13" dur="500" fill="hold"/>
                                        <p:tgtEl>
                                          <p:spTgt spid="88"/>
                                        </p:tgtEl>
                                        <p:attrNameLst>
                                          <p:attrName>stroke.color</p:attrName>
                                        </p:attrNameLst>
                                      </p:cBhvr>
                                      <p:by>
                                        <p:hsl h="0" s="-70588" l="0"/>
                                      </p:by>
                                    </p:animClr>
                                    <p:set>
                                      <p:cBhvr>
                                        <p:cTn id="14" dur="500" fill="hold"/>
                                        <p:tgtEl>
                                          <p:spTgt spid="88"/>
                                        </p:tgtEl>
                                        <p:attrNameLst>
                                          <p:attrName>fill.type</p:attrName>
                                        </p:attrNameLst>
                                      </p:cBhvr>
                                      <p:to>
                                        <p:strVal val="solid"/>
                                      </p:to>
                                    </p:set>
                                  </p:childTnLst>
                                </p:cTn>
                              </p:par>
                              <p:par>
                                <p:cTn id="15" presetID="25" presetClass="emph" presetSubtype="0" fill="hold" grpId="0" nodeType="withEffect">
                                  <p:stCondLst>
                                    <p:cond delay="0"/>
                                  </p:stCondLst>
                                  <p:childTnLst>
                                    <p:animClr clrSpc="hsl" dir="cw">
                                      <p:cBhvr override="childStyle">
                                        <p:cTn id="16" dur="500" fill="hold"/>
                                        <p:tgtEl>
                                          <p:spTgt spid="99"/>
                                        </p:tgtEl>
                                        <p:attrNameLst>
                                          <p:attrName>style.color</p:attrName>
                                        </p:attrNameLst>
                                      </p:cBhvr>
                                      <p:by>
                                        <p:hsl h="0" s="-70588" l="0"/>
                                      </p:by>
                                    </p:animClr>
                                    <p:animClr clrSpc="hsl" dir="cw">
                                      <p:cBhvr>
                                        <p:cTn id="17" dur="500" fill="hold"/>
                                        <p:tgtEl>
                                          <p:spTgt spid="99"/>
                                        </p:tgtEl>
                                        <p:attrNameLst>
                                          <p:attrName>fillcolor</p:attrName>
                                        </p:attrNameLst>
                                      </p:cBhvr>
                                      <p:by>
                                        <p:hsl h="0" s="-70588" l="0"/>
                                      </p:by>
                                    </p:animClr>
                                    <p:animClr clrSpc="hsl" dir="cw">
                                      <p:cBhvr>
                                        <p:cTn id="18" dur="500" fill="hold"/>
                                        <p:tgtEl>
                                          <p:spTgt spid="99"/>
                                        </p:tgtEl>
                                        <p:attrNameLst>
                                          <p:attrName>stroke.color</p:attrName>
                                        </p:attrNameLst>
                                      </p:cBhvr>
                                      <p:by>
                                        <p:hsl h="0" s="-70588" l="0"/>
                                      </p:by>
                                    </p:animClr>
                                    <p:set>
                                      <p:cBhvr>
                                        <p:cTn id="19" dur="500" fill="hold"/>
                                        <p:tgtEl>
                                          <p:spTgt spid="99"/>
                                        </p:tgtEl>
                                        <p:attrNameLst>
                                          <p:attrName>fill.type</p:attrName>
                                        </p:attrNameLst>
                                      </p:cBhvr>
                                      <p:to>
                                        <p:strVal val="solid"/>
                                      </p:to>
                                    </p:set>
                                  </p:childTnLst>
                                </p:cTn>
                              </p:par>
                              <p:par>
                                <p:cTn id="20" presetID="25" presetClass="emph" presetSubtype="0" fill="hold" grpId="0" nodeType="withEffect">
                                  <p:stCondLst>
                                    <p:cond delay="0"/>
                                  </p:stCondLst>
                                  <p:childTnLst>
                                    <p:animClr clrSpc="hsl" dir="cw">
                                      <p:cBhvr override="childStyle">
                                        <p:cTn id="21" dur="500" fill="hold"/>
                                        <p:tgtEl>
                                          <p:spTgt spid="91"/>
                                        </p:tgtEl>
                                        <p:attrNameLst>
                                          <p:attrName>style.color</p:attrName>
                                        </p:attrNameLst>
                                      </p:cBhvr>
                                      <p:by>
                                        <p:hsl h="0" s="-70588" l="0"/>
                                      </p:by>
                                    </p:animClr>
                                    <p:animClr clrSpc="hsl" dir="cw">
                                      <p:cBhvr>
                                        <p:cTn id="22" dur="500" fill="hold"/>
                                        <p:tgtEl>
                                          <p:spTgt spid="91"/>
                                        </p:tgtEl>
                                        <p:attrNameLst>
                                          <p:attrName>fillcolor</p:attrName>
                                        </p:attrNameLst>
                                      </p:cBhvr>
                                      <p:by>
                                        <p:hsl h="0" s="-70588" l="0"/>
                                      </p:by>
                                    </p:animClr>
                                    <p:animClr clrSpc="hsl" dir="cw">
                                      <p:cBhvr>
                                        <p:cTn id="23" dur="500" fill="hold"/>
                                        <p:tgtEl>
                                          <p:spTgt spid="91"/>
                                        </p:tgtEl>
                                        <p:attrNameLst>
                                          <p:attrName>stroke.color</p:attrName>
                                        </p:attrNameLst>
                                      </p:cBhvr>
                                      <p:by>
                                        <p:hsl h="0" s="-70588" l="0"/>
                                      </p:by>
                                    </p:animClr>
                                    <p:set>
                                      <p:cBhvr>
                                        <p:cTn id="24" dur="500" fill="hold"/>
                                        <p:tgtEl>
                                          <p:spTgt spid="91"/>
                                        </p:tgtEl>
                                        <p:attrNameLst>
                                          <p:attrName>fill.type</p:attrName>
                                        </p:attrNameLst>
                                      </p:cBhvr>
                                      <p:to>
                                        <p:strVal val="solid"/>
                                      </p:to>
                                    </p:set>
                                  </p:childTnLst>
                                </p:cTn>
                              </p:par>
                              <p:par>
                                <p:cTn id="25" presetID="25" presetClass="emph" presetSubtype="0" fill="hold" nodeType="withEffect">
                                  <p:stCondLst>
                                    <p:cond delay="0"/>
                                  </p:stCondLst>
                                  <p:childTnLst>
                                    <p:animClr clrSpc="hsl" dir="cw">
                                      <p:cBhvr override="childStyle">
                                        <p:cTn id="26" dur="500" fill="hold"/>
                                        <p:tgtEl>
                                          <p:spTgt spid="90"/>
                                        </p:tgtEl>
                                        <p:attrNameLst>
                                          <p:attrName>style.color</p:attrName>
                                        </p:attrNameLst>
                                      </p:cBhvr>
                                      <p:by>
                                        <p:hsl h="0" s="-70588" l="0"/>
                                      </p:by>
                                    </p:animClr>
                                    <p:animClr clrSpc="hsl" dir="cw">
                                      <p:cBhvr>
                                        <p:cTn id="27" dur="500" fill="hold"/>
                                        <p:tgtEl>
                                          <p:spTgt spid="90"/>
                                        </p:tgtEl>
                                        <p:attrNameLst>
                                          <p:attrName>fillcolor</p:attrName>
                                        </p:attrNameLst>
                                      </p:cBhvr>
                                      <p:by>
                                        <p:hsl h="0" s="-70588" l="0"/>
                                      </p:by>
                                    </p:animClr>
                                    <p:animClr clrSpc="hsl" dir="cw">
                                      <p:cBhvr>
                                        <p:cTn id="28" dur="500" fill="hold"/>
                                        <p:tgtEl>
                                          <p:spTgt spid="90"/>
                                        </p:tgtEl>
                                        <p:attrNameLst>
                                          <p:attrName>stroke.color</p:attrName>
                                        </p:attrNameLst>
                                      </p:cBhvr>
                                      <p:by>
                                        <p:hsl h="0" s="-70588" l="0"/>
                                      </p:by>
                                    </p:animClr>
                                    <p:set>
                                      <p:cBhvr>
                                        <p:cTn id="29" dur="500" fill="hold"/>
                                        <p:tgtEl>
                                          <p:spTgt spid="90"/>
                                        </p:tgtEl>
                                        <p:attrNameLst>
                                          <p:attrName>fill.type</p:attrName>
                                        </p:attrNameLst>
                                      </p:cBhvr>
                                      <p:to>
                                        <p:strVal val="solid"/>
                                      </p:to>
                                    </p:set>
                                  </p:childTnLst>
                                </p:cTn>
                              </p:par>
                              <p:par>
                                <p:cTn id="30" presetID="25" presetClass="emph" presetSubtype="0" fill="hold" grpId="0" nodeType="withEffect">
                                  <p:stCondLst>
                                    <p:cond delay="0"/>
                                  </p:stCondLst>
                                  <p:childTnLst>
                                    <p:animClr clrSpc="hsl" dir="cw">
                                      <p:cBhvr override="childStyle">
                                        <p:cTn id="31" dur="500" fill="hold"/>
                                        <p:tgtEl>
                                          <p:spTgt spid="100"/>
                                        </p:tgtEl>
                                        <p:attrNameLst>
                                          <p:attrName>style.color</p:attrName>
                                        </p:attrNameLst>
                                      </p:cBhvr>
                                      <p:by>
                                        <p:hsl h="0" s="-70588" l="0"/>
                                      </p:by>
                                    </p:animClr>
                                    <p:animClr clrSpc="hsl" dir="cw">
                                      <p:cBhvr>
                                        <p:cTn id="32" dur="500" fill="hold"/>
                                        <p:tgtEl>
                                          <p:spTgt spid="100"/>
                                        </p:tgtEl>
                                        <p:attrNameLst>
                                          <p:attrName>fillcolor</p:attrName>
                                        </p:attrNameLst>
                                      </p:cBhvr>
                                      <p:by>
                                        <p:hsl h="0" s="-70588" l="0"/>
                                      </p:by>
                                    </p:animClr>
                                    <p:animClr clrSpc="hsl" dir="cw">
                                      <p:cBhvr>
                                        <p:cTn id="33" dur="500" fill="hold"/>
                                        <p:tgtEl>
                                          <p:spTgt spid="100"/>
                                        </p:tgtEl>
                                        <p:attrNameLst>
                                          <p:attrName>stroke.color</p:attrName>
                                        </p:attrNameLst>
                                      </p:cBhvr>
                                      <p:by>
                                        <p:hsl h="0" s="-70588" l="0"/>
                                      </p:by>
                                    </p:animClr>
                                    <p:set>
                                      <p:cBhvr>
                                        <p:cTn id="34" dur="500" fill="hold"/>
                                        <p:tgtEl>
                                          <p:spTgt spid="100"/>
                                        </p:tgtEl>
                                        <p:attrNameLst>
                                          <p:attrName>fill.type</p:attrName>
                                        </p:attrNameLst>
                                      </p:cBhvr>
                                      <p:to>
                                        <p:strVal val="solid"/>
                                      </p:to>
                                    </p:set>
                                  </p:childTnLst>
                                </p:cTn>
                              </p:par>
                              <p:par>
                                <p:cTn id="35" presetID="25" presetClass="emph" presetSubtype="0" fill="hold" nodeType="withEffect">
                                  <p:stCondLst>
                                    <p:cond delay="0"/>
                                  </p:stCondLst>
                                  <p:childTnLst>
                                    <p:animClr clrSpc="hsl" dir="cw">
                                      <p:cBhvr override="childStyle">
                                        <p:cTn id="36" dur="500" fill="hold"/>
                                        <p:tgtEl>
                                          <p:spTgt spid="95"/>
                                        </p:tgtEl>
                                        <p:attrNameLst>
                                          <p:attrName>style.color</p:attrName>
                                        </p:attrNameLst>
                                      </p:cBhvr>
                                      <p:by>
                                        <p:hsl h="0" s="-70588" l="0"/>
                                      </p:by>
                                    </p:animClr>
                                    <p:animClr clrSpc="hsl" dir="cw">
                                      <p:cBhvr>
                                        <p:cTn id="37" dur="500" fill="hold"/>
                                        <p:tgtEl>
                                          <p:spTgt spid="95"/>
                                        </p:tgtEl>
                                        <p:attrNameLst>
                                          <p:attrName>fillcolor</p:attrName>
                                        </p:attrNameLst>
                                      </p:cBhvr>
                                      <p:by>
                                        <p:hsl h="0" s="-70588" l="0"/>
                                      </p:by>
                                    </p:animClr>
                                    <p:animClr clrSpc="hsl" dir="cw">
                                      <p:cBhvr>
                                        <p:cTn id="38" dur="500" fill="hold"/>
                                        <p:tgtEl>
                                          <p:spTgt spid="95"/>
                                        </p:tgtEl>
                                        <p:attrNameLst>
                                          <p:attrName>stroke.color</p:attrName>
                                        </p:attrNameLst>
                                      </p:cBhvr>
                                      <p:by>
                                        <p:hsl h="0" s="-70588" l="0"/>
                                      </p:by>
                                    </p:animClr>
                                    <p:set>
                                      <p:cBhvr>
                                        <p:cTn id="39" dur="500" fill="hold"/>
                                        <p:tgtEl>
                                          <p:spTgt spid="95"/>
                                        </p:tgtEl>
                                        <p:attrNameLst>
                                          <p:attrName>fill.type</p:attrName>
                                        </p:attrNameLst>
                                      </p:cBhvr>
                                      <p:to>
                                        <p:strVal val="solid"/>
                                      </p:to>
                                    </p:set>
                                  </p:childTnLst>
                                </p:cTn>
                              </p:par>
                              <p:par>
                                <p:cTn id="40" presetID="25" presetClass="emph" presetSubtype="0" fill="hold" grpId="0" nodeType="withEffect">
                                  <p:stCondLst>
                                    <p:cond delay="0"/>
                                  </p:stCondLst>
                                  <p:childTnLst>
                                    <p:animClr clrSpc="hsl" dir="cw">
                                      <p:cBhvr override="childStyle">
                                        <p:cTn id="41" dur="500" fill="hold"/>
                                        <p:tgtEl>
                                          <p:spTgt spid="93"/>
                                        </p:tgtEl>
                                        <p:attrNameLst>
                                          <p:attrName>style.color</p:attrName>
                                        </p:attrNameLst>
                                      </p:cBhvr>
                                      <p:by>
                                        <p:hsl h="0" s="-70588" l="0"/>
                                      </p:by>
                                    </p:animClr>
                                    <p:animClr clrSpc="hsl" dir="cw">
                                      <p:cBhvr>
                                        <p:cTn id="42" dur="500" fill="hold"/>
                                        <p:tgtEl>
                                          <p:spTgt spid="93"/>
                                        </p:tgtEl>
                                        <p:attrNameLst>
                                          <p:attrName>fillcolor</p:attrName>
                                        </p:attrNameLst>
                                      </p:cBhvr>
                                      <p:by>
                                        <p:hsl h="0" s="-70588" l="0"/>
                                      </p:by>
                                    </p:animClr>
                                    <p:animClr clrSpc="hsl" dir="cw">
                                      <p:cBhvr>
                                        <p:cTn id="43" dur="500" fill="hold"/>
                                        <p:tgtEl>
                                          <p:spTgt spid="93"/>
                                        </p:tgtEl>
                                        <p:attrNameLst>
                                          <p:attrName>stroke.color</p:attrName>
                                        </p:attrNameLst>
                                      </p:cBhvr>
                                      <p:by>
                                        <p:hsl h="0" s="-70588" l="0"/>
                                      </p:by>
                                    </p:animClr>
                                    <p:set>
                                      <p:cBhvr>
                                        <p:cTn id="44" dur="500" fill="hold"/>
                                        <p:tgtEl>
                                          <p:spTgt spid="93"/>
                                        </p:tgtEl>
                                        <p:attrNameLst>
                                          <p:attrName>fill.type</p:attrName>
                                        </p:attrNameLst>
                                      </p:cBhvr>
                                      <p:to>
                                        <p:strVal val="solid"/>
                                      </p:to>
                                    </p:set>
                                  </p:childTnLst>
                                </p:cTn>
                              </p:par>
                              <p:par>
                                <p:cTn id="45" presetID="25" presetClass="emph" presetSubtype="0" fill="hold" grpId="0" nodeType="withEffect">
                                  <p:stCondLst>
                                    <p:cond delay="0"/>
                                  </p:stCondLst>
                                  <p:childTnLst>
                                    <p:animClr clrSpc="hsl" dir="cw">
                                      <p:cBhvr override="childStyle">
                                        <p:cTn id="46" dur="500" fill="hold"/>
                                        <p:tgtEl>
                                          <p:spTgt spid="101"/>
                                        </p:tgtEl>
                                        <p:attrNameLst>
                                          <p:attrName>style.color</p:attrName>
                                        </p:attrNameLst>
                                      </p:cBhvr>
                                      <p:by>
                                        <p:hsl h="0" s="-70588" l="0"/>
                                      </p:by>
                                    </p:animClr>
                                    <p:animClr clrSpc="hsl" dir="cw">
                                      <p:cBhvr>
                                        <p:cTn id="47" dur="500" fill="hold"/>
                                        <p:tgtEl>
                                          <p:spTgt spid="101"/>
                                        </p:tgtEl>
                                        <p:attrNameLst>
                                          <p:attrName>fillcolor</p:attrName>
                                        </p:attrNameLst>
                                      </p:cBhvr>
                                      <p:by>
                                        <p:hsl h="0" s="-70588" l="0"/>
                                      </p:by>
                                    </p:animClr>
                                    <p:animClr clrSpc="hsl" dir="cw">
                                      <p:cBhvr>
                                        <p:cTn id="48" dur="500" fill="hold"/>
                                        <p:tgtEl>
                                          <p:spTgt spid="101"/>
                                        </p:tgtEl>
                                        <p:attrNameLst>
                                          <p:attrName>stroke.color</p:attrName>
                                        </p:attrNameLst>
                                      </p:cBhvr>
                                      <p:by>
                                        <p:hsl h="0" s="-70588" l="0"/>
                                      </p:by>
                                    </p:animClr>
                                    <p:set>
                                      <p:cBhvr>
                                        <p:cTn id="49" dur="500" fill="hold"/>
                                        <p:tgtEl>
                                          <p:spTgt spid="101"/>
                                        </p:tgtEl>
                                        <p:attrNameLst>
                                          <p:attrName>fill.type</p:attrName>
                                        </p:attrNameLst>
                                      </p:cBhvr>
                                      <p:to>
                                        <p:strVal val="solid"/>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89"/>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94"/>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childTnLst>
                                </p:cTn>
                              </p:par>
                              <p:par>
                                <p:cTn id="60" presetID="26" presetClass="emph" presetSubtype="0" fill="hold" nodeType="withEffect">
                                  <p:stCondLst>
                                    <p:cond delay="0"/>
                                  </p:stCondLst>
                                  <p:childTnLst>
                                    <p:animEffect transition="out" filter="fade">
                                      <p:cBhvr>
                                        <p:cTn id="61" dur="500" tmFilter="0, 0; .2, .5; .8, .5; 1, 0"/>
                                        <p:tgtEl>
                                          <p:spTgt spid="89"/>
                                        </p:tgtEl>
                                      </p:cBhvr>
                                    </p:animEffect>
                                    <p:animScale>
                                      <p:cBhvr>
                                        <p:cTn id="62" dur="250" autoRev="1" fill="hold"/>
                                        <p:tgtEl>
                                          <p:spTgt spid="89"/>
                                        </p:tgtEl>
                                      </p:cBhvr>
                                      <p:by x="105000" y="105000"/>
                                    </p:animScale>
                                  </p:childTnLst>
                                </p:cTn>
                              </p:par>
                              <p:par>
                                <p:cTn id="63" presetID="26" presetClass="emph" presetSubtype="0" fill="hold" grpId="1" nodeType="withEffect">
                                  <p:stCondLst>
                                    <p:cond delay="0"/>
                                  </p:stCondLst>
                                  <p:childTnLst>
                                    <p:animEffect transition="out" filter="fade">
                                      <p:cBhvr>
                                        <p:cTn id="64" dur="500" tmFilter="0, 0; .2, .5; .8, .5; 1, 0"/>
                                        <p:tgtEl>
                                          <p:spTgt spid="94"/>
                                        </p:tgtEl>
                                      </p:cBhvr>
                                    </p:animEffect>
                                    <p:animScale>
                                      <p:cBhvr>
                                        <p:cTn id="65" dur="250" autoRev="1" fill="hold"/>
                                        <p:tgtEl>
                                          <p:spTgt spid="94"/>
                                        </p:tgtEl>
                                      </p:cBhvr>
                                      <p:by x="105000" y="105000"/>
                                    </p:animScale>
                                  </p:childTnLst>
                                </p:cTn>
                              </p:par>
                              <p:par>
                                <p:cTn id="66" presetID="26" presetClass="emph" presetSubtype="0" fill="hold" grpId="1" nodeType="withEffect">
                                  <p:stCondLst>
                                    <p:cond delay="0"/>
                                  </p:stCondLst>
                                  <p:childTnLst>
                                    <p:animEffect transition="out" filter="fade">
                                      <p:cBhvr>
                                        <p:cTn id="67" dur="500" tmFilter="0, 0; .2, .5; .8, .5; 1, 0"/>
                                        <p:tgtEl>
                                          <p:spTgt spid="98"/>
                                        </p:tgtEl>
                                      </p:cBhvr>
                                    </p:animEffect>
                                    <p:animScale>
                                      <p:cBhvr>
                                        <p:cTn id="68" dur="250" autoRev="1" fill="hold"/>
                                        <p:tgtEl>
                                          <p:spTgt spid="98"/>
                                        </p:tgtEl>
                                      </p:cBhvr>
                                      <p:by x="105000" y="105000"/>
                                    </p:animScale>
                                  </p:childTnLst>
                                </p:cTn>
                              </p:par>
                              <p:par>
                                <p:cTn id="69" presetID="26" presetClass="emph" presetSubtype="0" fill="hold" grpId="1" nodeType="withEffect">
                                  <p:stCondLst>
                                    <p:cond delay="0"/>
                                  </p:stCondLst>
                                  <p:childTnLst>
                                    <p:animEffect transition="out" filter="fade">
                                      <p:cBhvr>
                                        <p:cTn id="70" dur="500" tmFilter="0, 0; .2, .5; .8, .5; 1, 0"/>
                                        <p:tgtEl>
                                          <p:spTgt spid="13"/>
                                        </p:tgtEl>
                                      </p:cBhvr>
                                    </p:animEffect>
                                    <p:animScale>
                                      <p:cBhvr>
                                        <p:cTn id="71" dur="250" autoRev="1" fill="hold"/>
                                        <p:tgtEl>
                                          <p:spTgt spid="13"/>
                                        </p:tgtEl>
                                      </p:cBhvr>
                                      <p:by x="105000" y="105000"/>
                                    </p:animScale>
                                  </p:childTnLst>
                                </p:cTn>
                              </p:par>
                            </p:childTnLst>
                          </p:cTn>
                        </p:par>
                        <p:par>
                          <p:cTn id="72" fill="hold">
                            <p:stCondLst>
                              <p:cond delay="500"/>
                            </p:stCondLst>
                            <p:childTnLst>
                              <p:par>
                                <p:cTn id="73" presetID="7" presetClass="emph" presetSubtype="2" fill="hold" nodeType="afterEffect">
                                  <p:stCondLst>
                                    <p:cond delay="0"/>
                                  </p:stCondLst>
                                  <p:childTnLst>
                                    <p:animClr clrSpc="rgb" dir="cw">
                                      <p:cBhvr>
                                        <p:cTn id="74" dur="500" fill="hold"/>
                                        <p:tgtEl>
                                          <p:spTgt spid="92"/>
                                        </p:tgtEl>
                                        <p:attrNameLst>
                                          <p:attrName>stroke.color</p:attrName>
                                        </p:attrNameLst>
                                      </p:cBhvr>
                                      <p:to>
                                        <a:srgbClr val="757575"/>
                                      </p:to>
                                    </p:animClr>
                                    <p:set>
                                      <p:cBhvr>
                                        <p:cTn id="75" dur="500" fill="hold"/>
                                        <p:tgtEl>
                                          <p:spTgt spid="92"/>
                                        </p:tgtEl>
                                        <p:attrNameLst>
                                          <p:attrName>stroke.on</p:attrName>
                                        </p:attrNameLst>
                                      </p:cBhvr>
                                      <p:to>
                                        <p:strVal val="true"/>
                                      </p:to>
                                    </p:set>
                                  </p:childTnLst>
                                </p:cTn>
                              </p:par>
                              <p:par>
                                <p:cTn id="76" presetID="7" presetClass="emph" presetSubtype="2" fill="hold" nodeType="withEffect">
                                  <p:stCondLst>
                                    <p:cond delay="0"/>
                                  </p:stCondLst>
                                  <p:childTnLst>
                                    <p:animClr clrSpc="rgb" dir="cw">
                                      <p:cBhvr>
                                        <p:cTn id="77" dur="500" fill="hold"/>
                                        <p:tgtEl>
                                          <p:spTgt spid="88"/>
                                        </p:tgtEl>
                                        <p:attrNameLst>
                                          <p:attrName>stroke.color</p:attrName>
                                        </p:attrNameLst>
                                      </p:cBhvr>
                                      <p:to>
                                        <a:srgbClr val="757575"/>
                                      </p:to>
                                    </p:animClr>
                                    <p:set>
                                      <p:cBhvr>
                                        <p:cTn id="78" dur="500" fill="hold"/>
                                        <p:tgtEl>
                                          <p:spTgt spid="88"/>
                                        </p:tgtEl>
                                        <p:attrNameLst>
                                          <p:attrName>stroke.on</p:attrName>
                                        </p:attrNameLst>
                                      </p:cBhvr>
                                      <p:to>
                                        <p:strVal val="true"/>
                                      </p:to>
                                    </p:set>
                                  </p:childTnLst>
                                </p:cTn>
                              </p:par>
                              <p:par>
                                <p:cTn id="79" presetID="7" presetClass="emph" presetSubtype="2" fill="hold" nodeType="withEffect">
                                  <p:stCondLst>
                                    <p:cond delay="0"/>
                                  </p:stCondLst>
                                  <p:childTnLst>
                                    <p:animClr clrSpc="rgb" dir="cw">
                                      <p:cBhvr>
                                        <p:cTn id="80" dur="500" fill="hold"/>
                                        <p:tgtEl>
                                          <p:spTgt spid="91"/>
                                        </p:tgtEl>
                                        <p:attrNameLst>
                                          <p:attrName>stroke.color</p:attrName>
                                        </p:attrNameLst>
                                      </p:cBhvr>
                                      <p:to>
                                        <a:srgbClr val="757575"/>
                                      </p:to>
                                    </p:animClr>
                                    <p:set>
                                      <p:cBhvr>
                                        <p:cTn id="81" dur="500" fill="hold"/>
                                        <p:tgtEl>
                                          <p:spTgt spid="91"/>
                                        </p:tgtEl>
                                        <p:attrNameLst>
                                          <p:attrName>stroke.on</p:attrName>
                                        </p:attrNameLst>
                                      </p:cBhvr>
                                      <p:to>
                                        <p:strVal val="true"/>
                                      </p:to>
                                    </p:set>
                                  </p:childTnLst>
                                </p:cTn>
                              </p:par>
                              <p:par>
                                <p:cTn id="82" presetID="7" presetClass="emph" presetSubtype="2" fill="hold" nodeType="withEffect">
                                  <p:stCondLst>
                                    <p:cond delay="0"/>
                                  </p:stCondLst>
                                  <p:childTnLst>
                                    <p:animClr clrSpc="rgb" dir="cw">
                                      <p:cBhvr>
                                        <p:cTn id="83" dur="500" fill="hold"/>
                                        <p:tgtEl>
                                          <p:spTgt spid="90"/>
                                        </p:tgtEl>
                                        <p:attrNameLst>
                                          <p:attrName>stroke.color</p:attrName>
                                        </p:attrNameLst>
                                      </p:cBhvr>
                                      <p:to>
                                        <a:srgbClr val="757575"/>
                                      </p:to>
                                    </p:animClr>
                                    <p:set>
                                      <p:cBhvr>
                                        <p:cTn id="84" dur="500" fill="hold"/>
                                        <p:tgtEl>
                                          <p:spTgt spid="90"/>
                                        </p:tgtEl>
                                        <p:attrNameLst>
                                          <p:attrName>stroke.on</p:attrName>
                                        </p:attrNameLst>
                                      </p:cBhvr>
                                      <p:to>
                                        <p:strVal val="true"/>
                                      </p:to>
                                    </p:set>
                                  </p:childTnLst>
                                </p:cTn>
                              </p:par>
                              <p:par>
                                <p:cTn id="85" presetID="7" presetClass="emph" presetSubtype="2" fill="hold" nodeType="withEffect">
                                  <p:stCondLst>
                                    <p:cond delay="0"/>
                                  </p:stCondLst>
                                  <p:childTnLst>
                                    <p:animClr clrSpc="rgb" dir="cw">
                                      <p:cBhvr>
                                        <p:cTn id="86" dur="500" fill="hold"/>
                                        <p:tgtEl>
                                          <p:spTgt spid="95"/>
                                        </p:tgtEl>
                                        <p:attrNameLst>
                                          <p:attrName>stroke.color</p:attrName>
                                        </p:attrNameLst>
                                      </p:cBhvr>
                                      <p:to>
                                        <a:srgbClr val="757575"/>
                                      </p:to>
                                    </p:animClr>
                                    <p:set>
                                      <p:cBhvr>
                                        <p:cTn id="87" dur="500" fill="hold"/>
                                        <p:tgtEl>
                                          <p:spTgt spid="95"/>
                                        </p:tgtEl>
                                        <p:attrNameLst>
                                          <p:attrName>stroke.on</p:attrName>
                                        </p:attrNameLst>
                                      </p:cBhvr>
                                      <p:to>
                                        <p:strVal val="true"/>
                                      </p:to>
                                    </p:set>
                                  </p:childTnLst>
                                </p:cTn>
                              </p:par>
                              <p:par>
                                <p:cTn id="88" presetID="7" presetClass="emph" presetSubtype="2" fill="hold" nodeType="withEffect">
                                  <p:stCondLst>
                                    <p:cond delay="0"/>
                                  </p:stCondLst>
                                  <p:childTnLst>
                                    <p:animClr clrSpc="rgb" dir="cw">
                                      <p:cBhvr>
                                        <p:cTn id="89" dur="500" fill="hold"/>
                                        <p:tgtEl>
                                          <p:spTgt spid="93"/>
                                        </p:tgtEl>
                                        <p:attrNameLst>
                                          <p:attrName>stroke.color</p:attrName>
                                        </p:attrNameLst>
                                      </p:cBhvr>
                                      <p:to>
                                        <a:srgbClr val="757575"/>
                                      </p:to>
                                    </p:animClr>
                                    <p:set>
                                      <p:cBhvr>
                                        <p:cTn id="90" dur="500" fill="hold"/>
                                        <p:tgtEl>
                                          <p:spTgt spid="93"/>
                                        </p:tgtEl>
                                        <p:attrNameLst>
                                          <p:attrName>stroke.on</p:attrName>
                                        </p:attrNameLst>
                                      </p:cBhvr>
                                      <p:to>
                                        <p:strVal val="true"/>
                                      </p:to>
                                    </p:set>
                                  </p:childTnLst>
                                </p:cTn>
                              </p:par>
                              <p:par>
                                <p:cTn id="91" presetID="1" presetClass="emph" presetSubtype="2" fill="hold" nodeType="withEffect">
                                  <p:stCondLst>
                                    <p:cond delay="0"/>
                                  </p:stCondLst>
                                  <p:childTnLst>
                                    <p:animClr clrSpc="rgb" dir="cw">
                                      <p:cBhvr>
                                        <p:cTn id="92" dur="500" fill="hold"/>
                                        <p:tgtEl>
                                          <p:spTgt spid="92"/>
                                        </p:tgtEl>
                                        <p:attrNameLst>
                                          <p:attrName>fillcolor</p:attrName>
                                        </p:attrNameLst>
                                      </p:cBhvr>
                                      <p:to>
                                        <a:srgbClr val="757575"/>
                                      </p:to>
                                    </p:animClr>
                                    <p:set>
                                      <p:cBhvr>
                                        <p:cTn id="93" dur="500" fill="hold"/>
                                        <p:tgtEl>
                                          <p:spTgt spid="92"/>
                                        </p:tgtEl>
                                        <p:attrNameLst>
                                          <p:attrName>fill.type</p:attrName>
                                        </p:attrNameLst>
                                      </p:cBhvr>
                                      <p:to>
                                        <p:strVal val="solid"/>
                                      </p:to>
                                    </p:set>
                                    <p:set>
                                      <p:cBhvr>
                                        <p:cTn id="94" dur="500" fill="hold"/>
                                        <p:tgtEl>
                                          <p:spTgt spid="92"/>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500" fill="hold"/>
                                        <p:tgtEl>
                                          <p:spTgt spid="88"/>
                                        </p:tgtEl>
                                        <p:attrNameLst>
                                          <p:attrName>fillcolor</p:attrName>
                                        </p:attrNameLst>
                                      </p:cBhvr>
                                      <p:to>
                                        <a:srgbClr val="757575"/>
                                      </p:to>
                                    </p:animClr>
                                    <p:set>
                                      <p:cBhvr>
                                        <p:cTn id="97" dur="500" fill="hold"/>
                                        <p:tgtEl>
                                          <p:spTgt spid="88"/>
                                        </p:tgtEl>
                                        <p:attrNameLst>
                                          <p:attrName>fill.type</p:attrName>
                                        </p:attrNameLst>
                                      </p:cBhvr>
                                      <p:to>
                                        <p:strVal val="solid"/>
                                      </p:to>
                                    </p:set>
                                    <p:set>
                                      <p:cBhvr>
                                        <p:cTn id="98" dur="500" fill="hold"/>
                                        <p:tgtEl>
                                          <p:spTgt spid="88"/>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500" fill="hold"/>
                                        <p:tgtEl>
                                          <p:spTgt spid="91"/>
                                        </p:tgtEl>
                                        <p:attrNameLst>
                                          <p:attrName>fillcolor</p:attrName>
                                        </p:attrNameLst>
                                      </p:cBhvr>
                                      <p:to>
                                        <a:srgbClr val="757575"/>
                                      </p:to>
                                    </p:animClr>
                                    <p:set>
                                      <p:cBhvr>
                                        <p:cTn id="101" dur="500" fill="hold"/>
                                        <p:tgtEl>
                                          <p:spTgt spid="91"/>
                                        </p:tgtEl>
                                        <p:attrNameLst>
                                          <p:attrName>fill.type</p:attrName>
                                        </p:attrNameLst>
                                      </p:cBhvr>
                                      <p:to>
                                        <p:strVal val="solid"/>
                                      </p:to>
                                    </p:set>
                                    <p:set>
                                      <p:cBhvr>
                                        <p:cTn id="102" dur="500" fill="hold"/>
                                        <p:tgtEl>
                                          <p:spTgt spid="91"/>
                                        </p:tgtEl>
                                        <p:attrNameLst>
                                          <p:attrName>fill.on</p:attrName>
                                        </p:attrNameLst>
                                      </p:cBhvr>
                                      <p:to>
                                        <p:strVal val="true"/>
                                      </p:to>
                                    </p:set>
                                  </p:childTnLst>
                                </p:cTn>
                              </p:par>
                              <p:par>
                                <p:cTn id="103" presetID="1" presetClass="emph" presetSubtype="2" fill="hold" nodeType="withEffect">
                                  <p:stCondLst>
                                    <p:cond delay="0"/>
                                  </p:stCondLst>
                                  <p:childTnLst>
                                    <p:animClr clrSpc="rgb" dir="cw">
                                      <p:cBhvr>
                                        <p:cTn id="104" dur="500" fill="hold"/>
                                        <p:tgtEl>
                                          <p:spTgt spid="90"/>
                                        </p:tgtEl>
                                        <p:attrNameLst>
                                          <p:attrName>fillcolor</p:attrName>
                                        </p:attrNameLst>
                                      </p:cBhvr>
                                      <p:to>
                                        <a:srgbClr val="757575"/>
                                      </p:to>
                                    </p:animClr>
                                    <p:set>
                                      <p:cBhvr>
                                        <p:cTn id="105" dur="500" fill="hold"/>
                                        <p:tgtEl>
                                          <p:spTgt spid="90"/>
                                        </p:tgtEl>
                                        <p:attrNameLst>
                                          <p:attrName>fill.type</p:attrName>
                                        </p:attrNameLst>
                                      </p:cBhvr>
                                      <p:to>
                                        <p:strVal val="solid"/>
                                      </p:to>
                                    </p:set>
                                    <p:set>
                                      <p:cBhvr>
                                        <p:cTn id="106" dur="500" fill="hold"/>
                                        <p:tgtEl>
                                          <p:spTgt spid="90"/>
                                        </p:tgtEl>
                                        <p:attrNameLst>
                                          <p:attrName>fill.on</p:attrName>
                                        </p:attrNameLst>
                                      </p:cBhvr>
                                      <p:to>
                                        <p:strVal val="true"/>
                                      </p:to>
                                    </p:set>
                                  </p:childTnLst>
                                </p:cTn>
                              </p:par>
                              <p:par>
                                <p:cTn id="107" presetID="1" presetClass="emph" presetSubtype="2" fill="hold" nodeType="withEffect">
                                  <p:stCondLst>
                                    <p:cond delay="0"/>
                                  </p:stCondLst>
                                  <p:childTnLst>
                                    <p:animClr clrSpc="rgb" dir="cw">
                                      <p:cBhvr>
                                        <p:cTn id="108" dur="500" fill="hold"/>
                                        <p:tgtEl>
                                          <p:spTgt spid="95"/>
                                        </p:tgtEl>
                                        <p:attrNameLst>
                                          <p:attrName>fillcolor</p:attrName>
                                        </p:attrNameLst>
                                      </p:cBhvr>
                                      <p:to>
                                        <a:srgbClr val="757575"/>
                                      </p:to>
                                    </p:animClr>
                                    <p:set>
                                      <p:cBhvr>
                                        <p:cTn id="109" dur="500" fill="hold"/>
                                        <p:tgtEl>
                                          <p:spTgt spid="95"/>
                                        </p:tgtEl>
                                        <p:attrNameLst>
                                          <p:attrName>fill.type</p:attrName>
                                        </p:attrNameLst>
                                      </p:cBhvr>
                                      <p:to>
                                        <p:strVal val="solid"/>
                                      </p:to>
                                    </p:set>
                                    <p:set>
                                      <p:cBhvr>
                                        <p:cTn id="110" dur="500" fill="hold"/>
                                        <p:tgtEl>
                                          <p:spTgt spid="95"/>
                                        </p:tgtEl>
                                        <p:attrNameLst>
                                          <p:attrName>fill.on</p:attrName>
                                        </p:attrNameLst>
                                      </p:cBhvr>
                                      <p:to>
                                        <p:strVal val="true"/>
                                      </p:to>
                                    </p:set>
                                  </p:childTnLst>
                                </p:cTn>
                              </p:par>
                              <p:par>
                                <p:cTn id="111" presetID="1" presetClass="emph" presetSubtype="2" fill="hold" nodeType="withEffect">
                                  <p:stCondLst>
                                    <p:cond delay="0"/>
                                  </p:stCondLst>
                                  <p:childTnLst>
                                    <p:animClr clrSpc="rgb" dir="cw">
                                      <p:cBhvr>
                                        <p:cTn id="112" dur="500" fill="hold"/>
                                        <p:tgtEl>
                                          <p:spTgt spid="93"/>
                                        </p:tgtEl>
                                        <p:attrNameLst>
                                          <p:attrName>fillcolor</p:attrName>
                                        </p:attrNameLst>
                                      </p:cBhvr>
                                      <p:to>
                                        <a:srgbClr val="757575"/>
                                      </p:to>
                                    </p:animClr>
                                    <p:set>
                                      <p:cBhvr>
                                        <p:cTn id="113" dur="500" fill="hold"/>
                                        <p:tgtEl>
                                          <p:spTgt spid="93"/>
                                        </p:tgtEl>
                                        <p:attrNameLst>
                                          <p:attrName>fill.type</p:attrName>
                                        </p:attrNameLst>
                                      </p:cBhvr>
                                      <p:to>
                                        <p:strVal val="solid"/>
                                      </p:to>
                                    </p:set>
                                    <p:set>
                                      <p:cBhvr>
                                        <p:cTn id="114" dur="500" fill="hold"/>
                                        <p:tgtEl>
                                          <p:spTgt spid="93"/>
                                        </p:tgtEl>
                                        <p:attrNameLst>
                                          <p:attrName>fill.on</p:attrName>
                                        </p:attrNameLst>
                                      </p:cBhvr>
                                      <p:to>
                                        <p:strVal val="true"/>
                                      </p:to>
                                    </p:set>
                                  </p:childTnLst>
                                </p:cTn>
                              </p:par>
                              <p:par>
                                <p:cTn id="115" presetID="3" presetClass="emph" presetSubtype="2" fill="hold" grpId="1" nodeType="withEffect">
                                  <p:stCondLst>
                                    <p:cond delay="0"/>
                                  </p:stCondLst>
                                  <p:childTnLst>
                                    <p:animClr clrSpc="rgb" dir="cw">
                                      <p:cBhvr override="childStyle">
                                        <p:cTn id="116" dur="500" fill="hold"/>
                                        <p:tgtEl>
                                          <p:spTgt spid="99"/>
                                        </p:tgtEl>
                                        <p:attrNameLst>
                                          <p:attrName>style.color</p:attrName>
                                        </p:attrNameLst>
                                      </p:cBhvr>
                                      <p:to>
                                        <a:srgbClr val="757575"/>
                                      </p:to>
                                    </p:animClr>
                                  </p:childTnLst>
                                </p:cTn>
                              </p:par>
                              <p:par>
                                <p:cTn id="117" presetID="3" presetClass="emph" presetSubtype="2" fill="hold" grpId="1" nodeType="withEffect">
                                  <p:stCondLst>
                                    <p:cond delay="0"/>
                                  </p:stCondLst>
                                  <p:childTnLst>
                                    <p:animClr clrSpc="rgb" dir="cw">
                                      <p:cBhvr override="childStyle">
                                        <p:cTn id="118" dur="500" fill="hold"/>
                                        <p:tgtEl>
                                          <p:spTgt spid="100"/>
                                        </p:tgtEl>
                                        <p:attrNameLst>
                                          <p:attrName>style.color</p:attrName>
                                        </p:attrNameLst>
                                      </p:cBhvr>
                                      <p:to>
                                        <a:srgbClr val="757575"/>
                                      </p:to>
                                    </p:animClr>
                                  </p:childTnLst>
                                </p:cTn>
                              </p:par>
                              <p:par>
                                <p:cTn id="119" presetID="3" presetClass="emph" presetSubtype="2" fill="hold" grpId="1" nodeType="withEffect">
                                  <p:stCondLst>
                                    <p:cond delay="0"/>
                                  </p:stCondLst>
                                  <p:childTnLst>
                                    <p:animClr clrSpc="rgb" dir="cw">
                                      <p:cBhvr override="childStyle">
                                        <p:cTn id="120" dur="500" fill="hold"/>
                                        <p:tgtEl>
                                          <p:spTgt spid="101"/>
                                        </p:tgtEl>
                                        <p:attrNameLst>
                                          <p:attrName>style.color</p:attrName>
                                        </p:attrNameLst>
                                      </p:cBhvr>
                                      <p:to>
                                        <a:srgbClr val="757575"/>
                                      </p:to>
                                    </p:animClr>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11"/>
                                        </p:tgtEl>
                                        <p:attrNameLst>
                                          <p:attrName>style.visibility</p:attrName>
                                        </p:attrNameLst>
                                      </p:cBhvr>
                                      <p:to>
                                        <p:strVal val="visible"/>
                                      </p:to>
                                    </p:set>
                                  </p:childTnLst>
                                </p:cTn>
                              </p:par>
                              <p:par>
                                <p:cTn id="125" presetID="26" presetClass="emph" presetSubtype="0" fill="hold" grpId="1" nodeType="withEffect">
                                  <p:stCondLst>
                                    <p:cond delay="0"/>
                                  </p:stCondLst>
                                  <p:childTnLst>
                                    <p:animEffect transition="out" filter="fade">
                                      <p:cBhvr>
                                        <p:cTn id="126" dur="500" tmFilter="0, 0; .2, .5; .8, .5; 1, 0"/>
                                        <p:tgtEl>
                                          <p:spTgt spid="11"/>
                                        </p:tgtEl>
                                      </p:cBhvr>
                                    </p:animEffect>
                                    <p:animScale>
                                      <p:cBhvr>
                                        <p:cTn id="12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91" grpId="0" animBg="1"/>
      <p:bldP spid="93" grpId="0" animBg="1"/>
      <p:bldP spid="94" grpId="0" animBg="1"/>
      <p:bldP spid="94" grpId="1" animBg="1"/>
      <p:bldP spid="98" grpId="0"/>
      <p:bldP spid="98" grpId="1"/>
      <p:bldP spid="99" grpId="0"/>
      <p:bldP spid="99" grpId="1"/>
      <p:bldP spid="100" grpId="0"/>
      <p:bldP spid="100" grpId="1"/>
      <p:bldP spid="101" grpId="0"/>
      <p:bldP spid="101" grpId="1"/>
      <p:bldP spid="11" grpId="0"/>
      <p:bldP spid="11" grpId="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4CEF24-5D05-704A-ED56-4C868AE47487}"/>
              </a:ext>
            </a:extLst>
          </p:cNvPr>
          <p:cNvPicPr>
            <a:picLocks noChangeAspect="1"/>
          </p:cNvPicPr>
          <p:nvPr/>
        </p:nvPicPr>
        <p:blipFill>
          <a:blip r:embed="rId3"/>
          <a:stretch>
            <a:fillRect/>
          </a:stretch>
        </p:blipFill>
        <p:spPr>
          <a:xfrm>
            <a:off x="260476" y="1783470"/>
            <a:ext cx="5622810" cy="4779388"/>
          </a:xfrm>
          <a:prstGeom prst="rect">
            <a:avLst/>
          </a:prstGeom>
        </p:spPr>
      </p:pic>
      <p:sp>
        <p:nvSpPr>
          <p:cNvPr id="3" name="Thought Bubble: Cloud 2">
            <a:extLst>
              <a:ext uri="{FF2B5EF4-FFF2-40B4-BE49-F238E27FC236}">
                <a16:creationId xmlns:a16="http://schemas.microsoft.com/office/drawing/2014/main" id="{DFAEE8D0-53D4-78D1-AE9B-48EF0EDCC091}"/>
              </a:ext>
            </a:extLst>
          </p:cNvPr>
          <p:cNvSpPr/>
          <p:nvPr/>
        </p:nvSpPr>
        <p:spPr>
          <a:xfrm>
            <a:off x="5889044" y="378048"/>
            <a:ext cx="3235674" cy="2666030"/>
          </a:xfrm>
          <a:prstGeom prst="cloudCallout">
            <a:avLst>
              <a:gd name="adj1" fmla="val -49171"/>
              <a:gd name="adj2" fmla="val 63548"/>
            </a:avLst>
          </a:prstGeom>
          <a:solidFill>
            <a:srgbClr val="34568B">
              <a:alpha val="4000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sz="3400" b="1" spc="-102" dirty="0">
                <a:ln w="3175">
                  <a:noFill/>
                </a:ln>
                <a:solidFill>
                  <a:srgbClr val="1E275C"/>
                </a:solidFill>
                <a:latin typeface="Segoe" panose="020B0502040200020203" pitchFamily="34" charset="77"/>
                <a:cs typeface="Segoe UI" pitchFamily="34" charset="0"/>
              </a:rPr>
              <a:t>Finally!</a:t>
            </a:r>
          </a:p>
          <a:p>
            <a:pPr algn="ctr"/>
            <a:r>
              <a:rPr lang="en-SI" sz="3400" b="1" spc="-102" dirty="0">
                <a:ln w="3175">
                  <a:noFill/>
                </a:ln>
                <a:solidFill>
                  <a:srgbClr val="1E275C"/>
                </a:solidFill>
                <a:latin typeface="Segoe" panose="020B0502040200020203" pitchFamily="34" charset="77"/>
                <a:cs typeface="Segoe UI" pitchFamily="34" charset="0"/>
              </a:rPr>
              <a:t>I want a demo ;)</a:t>
            </a:r>
            <a:endParaRPr lang="en-US" sz="3400" b="1" spc="-102" dirty="0">
              <a:ln w="3175">
                <a:noFill/>
              </a:ln>
              <a:solidFill>
                <a:srgbClr val="1E275C"/>
              </a:solidFill>
              <a:latin typeface="Segoe" panose="020B0502040200020203" pitchFamily="34" charset="77"/>
              <a:cs typeface="Segoe UI" pitchFamily="34" charset="0"/>
            </a:endParaRPr>
          </a:p>
        </p:txBody>
      </p:sp>
    </p:spTree>
    <p:extLst>
      <p:ext uri="{BB962C8B-B14F-4D97-AF65-F5344CB8AC3E}">
        <p14:creationId xmlns:p14="http://schemas.microsoft.com/office/powerpoint/2010/main" val="30040918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A9AF1B0-4DAB-4458-0669-0DCD524BE89D}"/>
              </a:ext>
            </a:extLst>
          </p:cNvPr>
          <p:cNvSpPr>
            <a:spLocks noGrp="1"/>
          </p:cNvSpPr>
          <p:nvPr>
            <p:ph type="title"/>
          </p:nvPr>
        </p:nvSpPr>
        <p:spPr>
          <a:xfrm>
            <a:off x="655637" y="1935162"/>
            <a:ext cx="6077634" cy="1351952"/>
          </a:xfrm>
          <a:ln>
            <a:noFill/>
          </a:ln>
        </p:spPr>
        <p:txBody>
          <a:bodyPr>
            <a:normAutofit fontScale="90000"/>
          </a:bodyPr>
          <a:lstStyle>
            <a:lvl1pPr>
              <a:defRPr sz="4400"/>
            </a:lvl1pPr>
          </a:lstStyle>
          <a:p>
            <a:r>
              <a:rPr lang="en-US" b="1" dirty="0">
                <a:solidFill>
                  <a:srgbClr val="1E275C"/>
                </a:solidFill>
              </a:rPr>
              <a:t>Lessons Learned from D365FO ALM Trenches</a:t>
            </a:r>
          </a:p>
        </p:txBody>
      </p:sp>
      <p:sp>
        <p:nvSpPr>
          <p:cNvPr id="2" name="TextBox 1">
            <a:extLst>
              <a:ext uri="{FF2B5EF4-FFF2-40B4-BE49-F238E27FC236}">
                <a16:creationId xmlns:a16="http://schemas.microsoft.com/office/drawing/2014/main" id="{68398195-7714-7764-1266-D6DEEE5951F7}"/>
              </a:ext>
            </a:extLst>
          </p:cNvPr>
          <p:cNvSpPr txBox="1"/>
          <p:nvPr/>
        </p:nvSpPr>
        <p:spPr>
          <a:xfrm>
            <a:off x="6978427" y="2179118"/>
            <a:ext cx="1846660" cy="1107996"/>
          </a:xfrm>
          <a:prstGeom prst="rect">
            <a:avLst/>
          </a:prstGeom>
          <a:noFill/>
        </p:spPr>
        <p:txBody>
          <a:bodyPr wrap="none" lIns="0" tIns="0" rIns="0" bIns="0" rtlCol="0">
            <a:spAutoFit/>
          </a:bodyPr>
          <a:lstStyle/>
          <a:p>
            <a:pPr algn="ctr"/>
            <a:r>
              <a:rPr lang="en-US" sz="7200" spc="0" dirty="0">
                <a:latin typeface="DIN Mittelschrift" panose="02000503040000020003" pitchFamily="2" charset="0"/>
              </a:rPr>
              <a:t>🛠️🔍</a:t>
            </a:r>
            <a:endParaRPr lang="en-GB" sz="7200" dirty="0">
              <a:solidFill>
                <a:schemeClr val="bg2"/>
              </a:solidFill>
            </a:endParaRPr>
          </a:p>
        </p:txBody>
      </p:sp>
      <p:pic>
        <p:nvPicPr>
          <p:cNvPr id="5" name="Picture Placeholder 4" descr="A person in a suit&#10;&#10;Description automatically generated">
            <a:extLst>
              <a:ext uri="{FF2B5EF4-FFF2-40B4-BE49-F238E27FC236}">
                <a16:creationId xmlns:a16="http://schemas.microsoft.com/office/drawing/2014/main" id="{C6F1DCD8-0671-AF98-FC37-6C3198BB85B9}"/>
              </a:ext>
            </a:extLst>
          </p:cNvPr>
          <p:cNvPicPr>
            <a:picLocks noChangeAspect="1"/>
          </p:cNvPicPr>
          <p:nvPr/>
        </p:nvPicPr>
        <p:blipFill>
          <a:blip r:embed="rId3"/>
          <a:srcRect t="24" b="24"/>
          <a:stretch>
            <a:fillRect/>
          </a:stretch>
        </p:blipFill>
        <p:spPr>
          <a:xfrm>
            <a:off x="655637" y="3888316"/>
            <a:ext cx="2435444" cy="2435099"/>
          </a:xfrm>
          <a:prstGeom prst="ellipse">
            <a:avLst/>
          </a:prstGeom>
          <a:ln w="50800">
            <a:solidFill>
              <a:srgbClr val="FF9300"/>
            </a:solidFill>
          </a:ln>
        </p:spPr>
      </p:pic>
      <p:sp>
        <p:nvSpPr>
          <p:cNvPr id="6" name="TextBox 5">
            <a:extLst>
              <a:ext uri="{FF2B5EF4-FFF2-40B4-BE49-F238E27FC236}">
                <a16:creationId xmlns:a16="http://schemas.microsoft.com/office/drawing/2014/main" id="{AAB7A92B-F513-B031-0FFD-49C9914C4B8E}"/>
              </a:ext>
            </a:extLst>
          </p:cNvPr>
          <p:cNvSpPr txBox="1"/>
          <p:nvPr/>
        </p:nvSpPr>
        <p:spPr>
          <a:xfrm>
            <a:off x="3555695" y="4690366"/>
            <a:ext cx="4346062" cy="830997"/>
          </a:xfrm>
          <a:prstGeom prst="rect">
            <a:avLst/>
          </a:prstGeom>
        </p:spPr>
        <p:txBody>
          <a:bodyPr wrap="none" rtlCol="0">
            <a:spAutoFit/>
          </a:bodyPr>
          <a:lstStyle/>
          <a:p>
            <a:pPr algn="l"/>
            <a:r>
              <a:rPr lang="en-GB" sz="2400" dirty="0">
                <a:latin typeface="+mj-lt"/>
              </a:rPr>
              <a:t>Ivan Kaselj</a:t>
            </a:r>
          </a:p>
          <a:p>
            <a:pPr algn="l"/>
            <a:r>
              <a:rPr lang="en-GB" sz="2400" dirty="0">
                <a:latin typeface="+mj-lt"/>
              </a:rPr>
              <a:t>Solution Architect at Docentric</a:t>
            </a:r>
          </a:p>
        </p:txBody>
      </p:sp>
      <p:sp>
        <p:nvSpPr>
          <p:cNvPr id="4" name="Thought Bubble: Cloud 3">
            <a:extLst>
              <a:ext uri="{FF2B5EF4-FFF2-40B4-BE49-F238E27FC236}">
                <a16:creationId xmlns:a16="http://schemas.microsoft.com/office/drawing/2014/main" id="{16743B85-93B1-B8CD-4312-37B4F25671AA}"/>
              </a:ext>
            </a:extLst>
          </p:cNvPr>
          <p:cNvSpPr/>
          <p:nvPr/>
        </p:nvSpPr>
        <p:spPr>
          <a:xfrm>
            <a:off x="8146913" y="3127182"/>
            <a:ext cx="3235674" cy="2666030"/>
          </a:xfrm>
          <a:prstGeom prst="cloudCallout">
            <a:avLst>
              <a:gd name="adj1" fmla="val -103782"/>
              <a:gd name="adj2" fmla="val -34248"/>
            </a:avLst>
          </a:prstGeom>
          <a:solidFill>
            <a:srgbClr val="34568B">
              <a:alpha val="4000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sz="2800" b="1" spc="-102" dirty="0">
                <a:ln w="3175">
                  <a:noFill/>
                </a:ln>
                <a:solidFill>
                  <a:srgbClr val="1E275C"/>
                </a:solidFill>
                <a:latin typeface="Segoe" panose="020B0502040200020203" pitchFamily="34" charset="77"/>
                <a:cs typeface="Segoe UI" pitchFamily="34" charset="0"/>
              </a:rPr>
              <a:t>Visit and learn more about CI/CD</a:t>
            </a:r>
            <a:endParaRPr lang="en-US" sz="2800" b="1" spc="-102" dirty="0">
              <a:ln w="3175">
                <a:noFill/>
              </a:ln>
              <a:solidFill>
                <a:srgbClr val="1E275C"/>
              </a:solidFill>
              <a:latin typeface="Segoe" panose="020B0502040200020203" pitchFamily="34" charset="77"/>
              <a:cs typeface="Segoe UI" pitchFamily="34" charset="0"/>
            </a:endParaRPr>
          </a:p>
        </p:txBody>
      </p:sp>
      <p:sp>
        <p:nvSpPr>
          <p:cNvPr id="7" name="TextBox 6">
            <a:extLst>
              <a:ext uri="{FF2B5EF4-FFF2-40B4-BE49-F238E27FC236}">
                <a16:creationId xmlns:a16="http://schemas.microsoft.com/office/drawing/2014/main" id="{9C1CCDF4-8428-6442-393B-871BF60A593C}"/>
              </a:ext>
            </a:extLst>
          </p:cNvPr>
          <p:cNvSpPr txBox="1"/>
          <p:nvPr/>
        </p:nvSpPr>
        <p:spPr>
          <a:xfrm>
            <a:off x="660825" y="3236929"/>
            <a:ext cx="5353264" cy="627864"/>
          </a:xfrm>
          <a:prstGeom prst="rect">
            <a:avLst/>
          </a:prstGeom>
          <a:noFill/>
        </p:spPr>
        <p:txBody>
          <a:bodyPr wrap="square" lIns="182880" tIns="146304" rIns="182880" bIns="146304" rtlCol="0">
            <a:spAutoFit/>
          </a:bodyPr>
          <a:lstStyle/>
          <a:p>
            <a:pPr>
              <a:lnSpc>
                <a:spcPct val="90000"/>
              </a:lnSpc>
              <a:spcAft>
                <a:spcPts val="600"/>
              </a:spcAft>
            </a:pPr>
            <a:r>
              <a:rPr lang="en-SI" sz="2400" dirty="0">
                <a:gradFill>
                  <a:gsLst>
                    <a:gs pos="2917">
                      <a:schemeClr val="tx1"/>
                    </a:gs>
                    <a:gs pos="30000">
                      <a:schemeClr val="tx1"/>
                    </a:gs>
                  </a:gsLst>
                  <a:lin ang="5400000" scaled="0"/>
                </a:gradFill>
                <a:latin typeface="Verdana" panose="020B0604030504040204" pitchFamily="34" charset="0"/>
                <a:ea typeface="Verdana" panose="020B0604030504040204" pitchFamily="34" charset="0"/>
              </a:rPr>
              <a:t>Wednesday 16, 8:00 AM, </a:t>
            </a:r>
            <a:r>
              <a:rPr lang="en-SI" sz="2400" b="1" dirty="0">
                <a:gradFill>
                  <a:gsLst>
                    <a:gs pos="2917">
                      <a:schemeClr val="tx1"/>
                    </a:gs>
                    <a:gs pos="30000">
                      <a:schemeClr val="tx1"/>
                    </a:gs>
                  </a:gsLst>
                  <a:lin ang="5400000" scaled="0"/>
                </a:gradFill>
                <a:latin typeface="Verdana" panose="020B0604030504040204" pitchFamily="34" charset="0"/>
                <a:ea typeface="Verdana" panose="020B0604030504040204" pitchFamily="34" charset="0"/>
              </a:rPr>
              <a:t>303B</a:t>
            </a:r>
            <a:endParaRPr lang="sl-SI" sz="2400" b="1" dirty="0" err="1">
              <a:gradFill>
                <a:gsLst>
                  <a:gs pos="2917">
                    <a:schemeClr val="tx1"/>
                  </a:gs>
                  <a:gs pos="30000">
                    <a:schemeClr val="tx1"/>
                  </a:gs>
                </a:gsLst>
                <a:lin ang="5400000" scaled="0"/>
              </a:gra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930327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C4F3-417D-4355-BD52-3542716877ED}"/>
              </a:ext>
            </a:extLst>
          </p:cNvPr>
          <p:cNvSpPr>
            <a:spLocks noGrp="1"/>
          </p:cNvSpPr>
          <p:nvPr>
            <p:ph type="title" idx="4294967295"/>
          </p:nvPr>
        </p:nvSpPr>
        <p:spPr>
          <a:xfrm>
            <a:off x="732153" y="765713"/>
            <a:ext cx="10972484" cy="712249"/>
          </a:xfrm>
        </p:spPr>
        <p:txBody>
          <a:bodyPr/>
          <a:lstStyle/>
          <a:p>
            <a:r>
              <a:rPr lang="en-SI" dirty="0"/>
              <a:t>Used resources</a:t>
            </a:r>
            <a:endParaRPr lang="en-US" dirty="0"/>
          </a:p>
        </p:txBody>
      </p:sp>
      <p:sp>
        <p:nvSpPr>
          <p:cNvPr id="3" name="Text Placeholder 2">
            <a:extLst>
              <a:ext uri="{FF2B5EF4-FFF2-40B4-BE49-F238E27FC236}">
                <a16:creationId xmlns:a16="http://schemas.microsoft.com/office/drawing/2014/main" id="{EAAD6968-D6A4-478E-A299-6182F09C9F38}"/>
              </a:ext>
            </a:extLst>
          </p:cNvPr>
          <p:cNvSpPr>
            <a:spLocks noGrp="1"/>
          </p:cNvSpPr>
          <p:nvPr>
            <p:ph type="body" sz="quarter" idx="4294967295"/>
          </p:nvPr>
        </p:nvSpPr>
        <p:spPr>
          <a:xfrm>
            <a:off x="732152" y="2276475"/>
            <a:ext cx="8745479" cy="3649662"/>
          </a:xfrm>
        </p:spPr>
        <p:txBody>
          <a:bodyPr/>
          <a:lstStyle/>
          <a:p>
            <a:pPr>
              <a:lnSpc>
                <a:spcPct val="150000"/>
              </a:lnSpc>
            </a:pPr>
            <a:r>
              <a:rPr lang="sl-SI" sz="1600" dirty="0" err="1">
                <a:latin typeface="Verdana" panose="020B0604030504040204" pitchFamily="34" charset="0"/>
                <a:ea typeface="Verdana" panose="020B0604030504040204" pitchFamily="34" charset="0"/>
                <a:hlinkClick r:id="rId3"/>
              </a:rPr>
              <a:t>GitHub</a:t>
            </a:r>
            <a:r>
              <a:rPr lang="sl-SI" sz="1600" dirty="0">
                <a:latin typeface="Verdana" panose="020B0604030504040204" pitchFamily="34" charset="0"/>
                <a:ea typeface="Verdana" panose="020B0604030504040204" pitchFamily="34" charset="0"/>
                <a:hlinkClick r:id="rId3"/>
              </a:rPr>
              <a:t> </a:t>
            </a:r>
            <a:r>
              <a:rPr lang="sl-SI" sz="1600" dirty="0" err="1">
                <a:latin typeface="Verdana" panose="020B0604030504040204" pitchFamily="34" charset="0"/>
                <a:ea typeface="Verdana" panose="020B0604030504040204" pitchFamily="34" charset="0"/>
                <a:hlinkClick r:id="rId3"/>
              </a:rPr>
              <a:t>Statistics</a:t>
            </a:r>
            <a:r>
              <a:rPr lang="sl-SI" sz="1600" dirty="0">
                <a:latin typeface="Verdana" panose="020B0604030504040204" pitchFamily="34" charset="0"/>
                <a:ea typeface="Verdana" panose="020B0604030504040204" pitchFamily="34" charset="0"/>
                <a:hlinkClick r:id="rId3"/>
              </a:rPr>
              <a:t> &amp; Trend</a:t>
            </a:r>
            <a:r>
              <a:rPr lang="en-SI" sz="1600" dirty="0">
                <a:latin typeface="Verdana" panose="020B0604030504040204" pitchFamily="34" charset="0"/>
                <a:ea typeface="Verdana" panose="020B0604030504040204" pitchFamily="34" charset="0"/>
                <a:hlinkClick r:id="rId3"/>
              </a:rPr>
              <a:t>s in 2024</a:t>
            </a:r>
            <a:r>
              <a:rPr lang="en-SI" sz="1600" dirty="0">
                <a:latin typeface="Verdana" panose="020B0604030504040204" pitchFamily="34" charset="0"/>
                <a:ea typeface="Verdana" panose="020B0604030504040204" pitchFamily="34" charset="0"/>
              </a:rPr>
              <a:t> </a:t>
            </a:r>
          </a:p>
          <a:p>
            <a:pPr>
              <a:lnSpc>
                <a:spcPct val="150000"/>
              </a:lnSpc>
            </a:pPr>
            <a:r>
              <a:rPr lang="en-SI" sz="1600" dirty="0">
                <a:latin typeface="Verdana" panose="020B0604030504040204" pitchFamily="34" charset="0"/>
                <a:ea typeface="Verdana" panose="020B0604030504040204" pitchFamily="34" charset="0"/>
                <a:hlinkClick r:id="rId4"/>
              </a:rPr>
              <a:t>Git template repository </a:t>
            </a:r>
            <a:r>
              <a:rPr lang="en-US" sz="1600" dirty="0">
                <a:latin typeface="Verdana" panose="020B0604030504040204" pitchFamily="34" charset="0"/>
                <a:ea typeface="Verdana" panose="020B0604030504040204" pitchFamily="34" charset="0"/>
                <a:hlinkClick r:id="rId4"/>
              </a:rPr>
              <a:t>for Multiple projects on D365FO OneBox and UDE using Git</a:t>
            </a:r>
            <a:endParaRPr lang="en-US" sz="1600" dirty="0">
              <a:latin typeface="Verdana" panose="020B0604030504040204" pitchFamily="34" charset="0"/>
              <a:ea typeface="Verdana" panose="020B0604030504040204" pitchFamily="34" charset="0"/>
            </a:endParaRPr>
          </a:p>
          <a:p>
            <a:pPr>
              <a:lnSpc>
                <a:spcPct val="150000"/>
              </a:lnSpc>
            </a:pPr>
            <a:r>
              <a:rPr lang="en-SI" sz="1600" dirty="0">
                <a:latin typeface="Verdana" panose="020B0604030504040204" pitchFamily="34" charset="0"/>
                <a:ea typeface="Verdana" panose="020B0604030504040204" pitchFamily="34" charset="0"/>
                <a:hlinkClick r:id="rId5"/>
              </a:rPr>
              <a:t>Generate .</a:t>
            </a:r>
            <a:r>
              <a:rPr lang="en-SI" sz="1600" dirty="0" err="1">
                <a:latin typeface="Verdana" panose="020B0604030504040204" pitchFamily="34" charset="0"/>
                <a:ea typeface="Verdana" panose="020B0604030504040204" pitchFamily="34" charset="0"/>
                <a:hlinkClick r:id="rId5"/>
              </a:rPr>
              <a:t>gitignore</a:t>
            </a:r>
            <a:r>
              <a:rPr lang="en-SI" sz="1600" dirty="0">
                <a:latin typeface="Verdana" panose="020B0604030504040204" pitchFamily="34" charset="0"/>
                <a:ea typeface="Verdana" panose="020B0604030504040204" pitchFamily="34" charset="0"/>
                <a:hlinkClick r:id="rId5"/>
              </a:rPr>
              <a:t> files online</a:t>
            </a:r>
            <a:endParaRPr lang="en-US" sz="1600" dirty="0">
              <a:latin typeface="Verdana" panose="020B0604030504040204" pitchFamily="34" charset="0"/>
              <a:ea typeface="Verdana" panose="020B0604030504040204" pitchFamily="34" charset="0"/>
            </a:endParaRPr>
          </a:p>
          <a:p>
            <a:pPr>
              <a:lnSpc>
                <a:spcPct val="150000"/>
              </a:lnSpc>
            </a:pPr>
            <a:r>
              <a:rPr lang="en-SI" sz="1600" dirty="0" err="1">
                <a:latin typeface="Verdana" panose="020B0604030504040204" pitchFamily="34" charset="0"/>
                <a:ea typeface="Verdana" panose="020B0604030504040204" pitchFamily="34" charset="0"/>
                <a:hlinkClick r:id="rId6"/>
              </a:rPr>
              <a:t>Gitflow</a:t>
            </a:r>
            <a:r>
              <a:rPr lang="en-SI" sz="1600" dirty="0">
                <a:latin typeface="Verdana" panose="020B0604030504040204" pitchFamily="34" charset="0"/>
                <a:ea typeface="Verdana" panose="020B0604030504040204" pitchFamily="34" charset="0"/>
                <a:hlinkClick r:id="rId6"/>
              </a:rPr>
              <a:t> for Visual Studio 2022</a:t>
            </a:r>
            <a:endParaRPr lang="en-SI" sz="1600" dirty="0">
              <a:latin typeface="Verdana" panose="020B0604030504040204" pitchFamily="34" charset="0"/>
              <a:ea typeface="Verdana" panose="020B0604030504040204" pitchFamily="34" charset="0"/>
            </a:endParaRPr>
          </a:p>
          <a:p>
            <a:pPr>
              <a:lnSpc>
                <a:spcPct val="150000"/>
              </a:lnSpc>
            </a:pPr>
            <a:r>
              <a:rPr lang="en-SI" sz="1600" dirty="0">
                <a:latin typeface="Verdana" panose="020B0604030504040204" pitchFamily="34" charset="0"/>
                <a:ea typeface="Verdana" panose="020B0604030504040204" pitchFamily="34" charset="0"/>
                <a:hlinkClick r:id="rId7"/>
              </a:rPr>
              <a:t>Nice free Git cli</a:t>
            </a:r>
            <a:r>
              <a:rPr lang="sl-SI" sz="1600" dirty="0">
                <a:latin typeface="Verdana" panose="020B0604030504040204" pitchFamily="34" charset="0"/>
                <a:ea typeface="Verdana" panose="020B0604030504040204" pitchFamily="34" charset="0"/>
                <a:hlinkClick r:id="rId7"/>
              </a:rPr>
              <a:t>en</a:t>
            </a:r>
            <a:r>
              <a:rPr lang="en-SI" sz="1600" dirty="0">
                <a:latin typeface="Verdana" panose="020B0604030504040204" pitchFamily="34" charset="0"/>
                <a:ea typeface="Verdana" panose="020B0604030504040204" pitchFamily="34" charset="0"/>
                <a:hlinkClick r:id="rId7"/>
              </a:rPr>
              <a:t>t: Atlassian SourceTree</a:t>
            </a:r>
            <a:endParaRPr lang="en-US" sz="16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97537935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ight&#10;&#10;Description automatically generated">
            <a:extLst>
              <a:ext uri="{FF2B5EF4-FFF2-40B4-BE49-F238E27FC236}">
                <a16:creationId xmlns:a16="http://schemas.microsoft.com/office/drawing/2014/main" id="{8AFA438B-8FC0-5DB0-180E-5F05AB0DEE5C}"/>
              </a:ext>
            </a:extLst>
          </p:cNvPr>
          <p:cNvPicPr>
            <a:picLocks noChangeAspect="1"/>
          </p:cNvPicPr>
          <p:nvPr/>
        </p:nvPicPr>
        <p:blipFill>
          <a:blip r:embed="rId3">
            <a:duotone>
              <a:prstClr val="black"/>
              <a:schemeClr val="accent1">
                <a:tint val="45000"/>
                <a:satMod val="400000"/>
              </a:schemeClr>
            </a:duotone>
          </a:blip>
          <a:stretch>
            <a:fillRect/>
          </a:stretch>
        </p:blipFill>
        <p:spPr>
          <a:xfrm>
            <a:off x="2811918" y="-300915"/>
            <a:ext cx="5990924" cy="6002434"/>
          </a:xfrm>
          <a:prstGeom prst="rect">
            <a:avLst/>
          </a:prstGeom>
        </p:spPr>
      </p:pic>
      <p:pic>
        <p:nvPicPr>
          <p:cNvPr id="2" name="Picture 1">
            <a:extLst>
              <a:ext uri="{FF2B5EF4-FFF2-40B4-BE49-F238E27FC236}">
                <a16:creationId xmlns:a16="http://schemas.microsoft.com/office/drawing/2014/main" id="{244CEF24-5D05-704A-ED56-4C868AE47487}"/>
              </a:ext>
            </a:extLst>
          </p:cNvPr>
          <p:cNvPicPr>
            <a:picLocks noChangeAspect="1"/>
          </p:cNvPicPr>
          <p:nvPr/>
        </p:nvPicPr>
        <p:blipFill>
          <a:blip r:embed="rId4"/>
          <a:stretch>
            <a:fillRect/>
          </a:stretch>
        </p:blipFill>
        <p:spPr>
          <a:xfrm>
            <a:off x="260476" y="1783470"/>
            <a:ext cx="5622810" cy="4779388"/>
          </a:xfrm>
          <a:prstGeom prst="rect">
            <a:avLst/>
          </a:prstGeom>
        </p:spPr>
      </p:pic>
      <p:sp>
        <p:nvSpPr>
          <p:cNvPr id="3" name="Thought Bubble: Cloud 2">
            <a:extLst>
              <a:ext uri="{FF2B5EF4-FFF2-40B4-BE49-F238E27FC236}">
                <a16:creationId xmlns:a16="http://schemas.microsoft.com/office/drawing/2014/main" id="{DFAEE8D0-53D4-78D1-AE9B-48EF0EDCC091}"/>
              </a:ext>
            </a:extLst>
          </p:cNvPr>
          <p:cNvSpPr/>
          <p:nvPr/>
        </p:nvSpPr>
        <p:spPr>
          <a:xfrm>
            <a:off x="5889044" y="378048"/>
            <a:ext cx="3235674" cy="2666030"/>
          </a:xfrm>
          <a:prstGeom prst="cloudCallout">
            <a:avLst>
              <a:gd name="adj1" fmla="val -49171"/>
              <a:gd name="adj2" fmla="val 63548"/>
            </a:avLst>
          </a:prstGeom>
          <a:solidFill>
            <a:srgbClr val="34568B">
              <a:alpha val="4000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sz="3000" b="1" spc="-102" dirty="0">
                <a:ln w="3175">
                  <a:noFill/>
                </a:ln>
                <a:solidFill>
                  <a:srgbClr val="1E275C"/>
                </a:solidFill>
                <a:latin typeface="Segoe" panose="020B0502040200020203" pitchFamily="34" charset="77"/>
                <a:cs typeface="Segoe UI" pitchFamily="34" charset="0"/>
              </a:rPr>
              <a:t>That’s all folks!</a:t>
            </a:r>
          </a:p>
          <a:p>
            <a:pPr algn="ctr"/>
            <a:r>
              <a:rPr lang="en-SI" sz="3000" b="1" spc="-102" dirty="0">
                <a:ln w="3175">
                  <a:noFill/>
                </a:ln>
                <a:solidFill>
                  <a:srgbClr val="1E275C"/>
                </a:solidFill>
                <a:latin typeface="Segoe" panose="020B0502040200020203" pitchFamily="34" charset="77"/>
                <a:cs typeface="Segoe UI" pitchFamily="34" charset="0"/>
              </a:rPr>
              <a:t>Thank you!</a:t>
            </a:r>
            <a:endParaRPr lang="en-US" sz="3000" b="1" spc="-102" dirty="0">
              <a:ln w="3175">
                <a:noFill/>
              </a:ln>
              <a:solidFill>
                <a:srgbClr val="1E275C"/>
              </a:solidFill>
              <a:latin typeface="Segoe" panose="020B0502040200020203" pitchFamily="34" charset="77"/>
              <a:cs typeface="Segoe UI" pitchFamily="34" charset="0"/>
            </a:endParaRPr>
          </a:p>
        </p:txBody>
      </p:sp>
      <p:sp>
        <p:nvSpPr>
          <p:cNvPr id="4" name="Title 1">
            <a:extLst>
              <a:ext uri="{FF2B5EF4-FFF2-40B4-BE49-F238E27FC236}">
                <a16:creationId xmlns:a16="http://schemas.microsoft.com/office/drawing/2014/main" id="{C121070F-DE52-AC68-DB86-C9D75A6D5843}"/>
              </a:ext>
            </a:extLst>
          </p:cNvPr>
          <p:cNvSpPr txBox="1">
            <a:spLocks/>
          </p:cNvSpPr>
          <p:nvPr/>
        </p:nvSpPr>
        <p:spPr>
          <a:xfrm>
            <a:off x="732153" y="765713"/>
            <a:ext cx="10972484" cy="71224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400" b="1" i="0" kern="1200" cap="none" spc="-102" baseline="0" dirty="0" smtClean="0">
                <a:ln w="3175">
                  <a:noFill/>
                </a:ln>
                <a:solidFill>
                  <a:srgbClr val="1E275C"/>
                </a:solidFill>
                <a:effectLst/>
                <a:latin typeface="Segoe" panose="020B0502040200020203" pitchFamily="34" charset="77"/>
                <a:ea typeface="+mn-ea"/>
                <a:cs typeface="Segoe UI" pitchFamily="34" charset="0"/>
              </a:defRPr>
            </a:lvl1pPr>
          </a:lstStyle>
          <a:p>
            <a:r>
              <a:rPr lang="en-SI" dirty="0"/>
              <a:t>Final Thoughts</a:t>
            </a:r>
            <a:endParaRPr lang="sl-SI" dirty="0"/>
          </a:p>
        </p:txBody>
      </p:sp>
      <p:sp>
        <p:nvSpPr>
          <p:cNvPr id="5" name="Thought Bubble: Cloud 4">
            <a:extLst>
              <a:ext uri="{FF2B5EF4-FFF2-40B4-BE49-F238E27FC236}">
                <a16:creationId xmlns:a16="http://schemas.microsoft.com/office/drawing/2014/main" id="{6C635D8D-2B19-0186-8049-A477FAE93A37}"/>
              </a:ext>
            </a:extLst>
          </p:cNvPr>
          <p:cNvSpPr/>
          <p:nvPr/>
        </p:nvSpPr>
        <p:spPr>
          <a:xfrm>
            <a:off x="6199187" y="3534207"/>
            <a:ext cx="2906481" cy="2394792"/>
          </a:xfrm>
          <a:prstGeom prst="cloudCallout">
            <a:avLst>
              <a:gd name="adj1" fmla="val -59768"/>
              <a:gd name="adj2" fmla="val -55424"/>
            </a:avLst>
          </a:prstGeom>
          <a:solidFill>
            <a:srgbClr val="34568B">
              <a:alpha val="4000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I" sz="3400" b="1" spc="-102" dirty="0">
                <a:ln w="3175">
                  <a:noFill/>
                </a:ln>
                <a:solidFill>
                  <a:srgbClr val="1E275C"/>
                </a:solidFill>
                <a:latin typeface="Segoe" panose="020B0502040200020203" pitchFamily="34" charset="77"/>
                <a:cs typeface="Segoe UI" pitchFamily="34" charset="0"/>
              </a:rPr>
              <a:t>Q &amp; A</a:t>
            </a:r>
            <a:endParaRPr lang="en-US" sz="3400" b="1" spc="-102" dirty="0">
              <a:ln w="3175">
                <a:noFill/>
              </a:ln>
              <a:solidFill>
                <a:srgbClr val="1E275C"/>
              </a:solidFill>
              <a:latin typeface="Segoe" panose="020B0502040200020203" pitchFamily="34" charset="77"/>
              <a:cs typeface="Segoe UI" pitchFamily="34" charset="0"/>
            </a:endParaRPr>
          </a:p>
        </p:txBody>
      </p:sp>
      <p:pic>
        <p:nvPicPr>
          <p:cNvPr id="7" name="Picture 6">
            <a:extLst>
              <a:ext uri="{FF2B5EF4-FFF2-40B4-BE49-F238E27FC236}">
                <a16:creationId xmlns:a16="http://schemas.microsoft.com/office/drawing/2014/main" id="{0BF62147-FA89-A88E-2DD7-3F9A7EE260D6}"/>
              </a:ext>
            </a:extLst>
          </p:cNvPr>
          <p:cNvPicPr>
            <a:picLocks noChangeAspect="1"/>
          </p:cNvPicPr>
          <p:nvPr/>
        </p:nvPicPr>
        <p:blipFill>
          <a:blip r:embed="rId5"/>
          <a:stretch>
            <a:fillRect/>
          </a:stretch>
        </p:blipFill>
        <p:spPr>
          <a:xfrm>
            <a:off x="9434057" y="1953689"/>
            <a:ext cx="1991209" cy="1991209"/>
          </a:xfrm>
          <a:prstGeom prst="rect">
            <a:avLst/>
          </a:prstGeom>
        </p:spPr>
      </p:pic>
      <p:sp>
        <p:nvSpPr>
          <p:cNvPr id="9" name="TextBox 8">
            <a:extLst>
              <a:ext uri="{FF2B5EF4-FFF2-40B4-BE49-F238E27FC236}">
                <a16:creationId xmlns:a16="http://schemas.microsoft.com/office/drawing/2014/main" id="{9EF28A30-9810-BD04-D7F2-0242989B0AB1}"/>
              </a:ext>
            </a:extLst>
          </p:cNvPr>
          <p:cNvSpPr txBox="1"/>
          <p:nvPr/>
        </p:nvSpPr>
        <p:spPr>
          <a:xfrm>
            <a:off x="9434058" y="1535922"/>
            <a:ext cx="1605418" cy="369332"/>
          </a:xfrm>
          <a:prstGeom prst="rect">
            <a:avLst/>
          </a:prstGeom>
          <a:solidFill>
            <a:srgbClr val="9D1D96"/>
          </a:solidFill>
          <a:ln w="12700" cap="flat" cmpd="sng" algn="ctr">
            <a:solidFill>
              <a:srgbClr val="9D1D96">
                <a:shade val="50000"/>
              </a:srgbClr>
            </a:solidFill>
            <a:prstDash val="solid"/>
            <a:miter lim="800000"/>
          </a:ln>
          <a:effectLst/>
        </p:spPr>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Arial" panose="020B0604020202020204"/>
              </a:defRPr>
            </a:lvl1pPr>
          </a:lstStyle>
          <a:p>
            <a:pPr algn="l"/>
            <a:r>
              <a:rPr lang="en-SI" b="1" dirty="0"/>
              <a:t>Contact me</a:t>
            </a:r>
          </a:p>
        </p:txBody>
      </p:sp>
      <p:sp>
        <p:nvSpPr>
          <p:cNvPr id="10" name="TextBox 9">
            <a:extLst>
              <a:ext uri="{FF2B5EF4-FFF2-40B4-BE49-F238E27FC236}">
                <a16:creationId xmlns:a16="http://schemas.microsoft.com/office/drawing/2014/main" id="{1AB35C80-B97C-2540-7423-8632B3F2A813}"/>
              </a:ext>
            </a:extLst>
          </p:cNvPr>
          <p:cNvSpPr txBox="1"/>
          <p:nvPr/>
        </p:nvSpPr>
        <p:spPr>
          <a:xfrm>
            <a:off x="9434058" y="3988498"/>
            <a:ext cx="1605418" cy="369332"/>
          </a:xfrm>
          <a:prstGeom prst="rect">
            <a:avLst/>
          </a:prstGeom>
          <a:solidFill>
            <a:srgbClr val="9D1D96"/>
          </a:solidFill>
          <a:ln w="12700" cap="flat" cmpd="sng" algn="ctr">
            <a:solidFill>
              <a:srgbClr val="9D1D96">
                <a:shade val="50000"/>
              </a:srgbClr>
            </a:solidFill>
            <a:prstDash val="solid"/>
            <a:miter lim="800000"/>
          </a:ln>
          <a:effectLst/>
        </p:spPr>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Arial" panose="020B0604020202020204"/>
              </a:defRPr>
            </a:lvl1pPr>
          </a:lstStyle>
          <a:p>
            <a:r>
              <a:rPr lang="en-SI" b="1" dirty="0"/>
              <a:t>OR</a:t>
            </a:r>
          </a:p>
        </p:txBody>
      </p:sp>
      <p:sp>
        <p:nvSpPr>
          <p:cNvPr id="11" name="Title 1">
            <a:extLst>
              <a:ext uri="{FF2B5EF4-FFF2-40B4-BE49-F238E27FC236}">
                <a16:creationId xmlns:a16="http://schemas.microsoft.com/office/drawing/2014/main" id="{A678F5C0-6D61-DF10-40F0-751EA7ED7CD1}"/>
              </a:ext>
            </a:extLst>
          </p:cNvPr>
          <p:cNvSpPr txBox="1">
            <a:spLocks/>
          </p:cNvSpPr>
          <p:nvPr/>
        </p:nvSpPr>
        <p:spPr>
          <a:xfrm>
            <a:off x="9295267" y="4440555"/>
            <a:ext cx="2130000" cy="71224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400" b="1" i="0" kern="1200" cap="none" spc="-102" baseline="0" dirty="0" smtClean="0">
                <a:ln w="3175">
                  <a:noFill/>
                </a:ln>
                <a:solidFill>
                  <a:srgbClr val="1E275C"/>
                </a:solidFill>
                <a:effectLst/>
                <a:latin typeface="Segoe" panose="020B0502040200020203" pitchFamily="34" charset="77"/>
                <a:ea typeface="+mn-ea"/>
                <a:cs typeface="Segoe UI" pitchFamily="34" charset="0"/>
              </a:defRPr>
            </a:lvl1pPr>
          </a:lstStyle>
          <a:p>
            <a:r>
              <a:rPr lang="en-SI" sz="1600" dirty="0"/>
              <a:t>Find me in Hall 1</a:t>
            </a:r>
          </a:p>
          <a:p>
            <a:r>
              <a:rPr lang="en-SI" sz="1600" dirty="0"/>
              <a:t>at Docentric</a:t>
            </a:r>
          </a:p>
          <a:p>
            <a:r>
              <a:rPr lang="en-SI" sz="1600" dirty="0"/>
              <a:t>booth 249</a:t>
            </a:r>
            <a:endParaRPr lang="sl-SI" sz="1600" dirty="0"/>
          </a:p>
        </p:txBody>
      </p:sp>
    </p:spTree>
    <p:extLst>
      <p:ext uri="{BB962C8B-B14F-4D97-AF65-F5344CB8AC3E}">
        <p14:creationId xmlns:p14="http://schemas.microsoft.com/office/powerpoint/2010/main" val="6272896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02C7D1-5CAB-3231-D9EB-D98E820F10FC}"/>
              </a:ext>
            </a:extLst>
          </p:cNvPr>
          <p:cNvSpPr/>
          <p:nvPr/>
        </p:nvSpPr>
        <p:spPr bwMode="auto">
          <a:xfrm>
            <a:off x="0" y="0"/>
            <a:ext cx="12436475" cy="6994525"/>
          </a:xfrm>
          <a:prstGeom prst="rect">
            <a:avLst/>
          </a:prstGeom>
          <a:solidFill>
            <a:schemeClr val="accent2">
              <a:alpha val="62316"/>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Box 3">
            <a:extLst>
              <a:ext uri="{FF2B5EF4-FFF2-40B4-BE49-F238E27FC236}">
                <a16:creationId xmlns:a16="http://schemas.microsoft.com/office/drawing/2014/main" id="{42712E4A-C4AB-5C53-E90C-010686EB0BDF}"/>
              </a:ext>
            </a:extLst>
          </p:cNvPr>
          <p:cNvSpPr txBox="1">
            <a:spLocks noChangeArrowheads="1"/>
          </p:cNvSpPr>
          <p:nvPr/>
        </p:nvSpPr>
        <p:spPr bwMode="blackWhite">
          <a:xfrm>
            <a:off x="274637" y="6469062"/>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90" eaLnBrk="0" hangingPunct="0"/>
            <a:r>
              <a:rPr lang="en-US" sz="7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2024 Dynamic Communities. All rights reserved. </a:t>
            </a:r>
          </a:p>
        </p:txBody>
      </p:sp>
      <p:pic>
        <p:nvPicPr>
          <p:cNvPr id="6" name="Picture 5">
            <a:extLst>
              <a:ext uri="{FF2B5EF4-FFF2-40B4-BE49-F238E27FC236}">
                <a16:creationId xmlns:a16="http://schemas.microsoft.com/office/drawing/2014/main" id="{A3CBF911-2A9C-2643-6C42-D2B79AB682F8}"/>
              </a:ext>
            </a:extLst>
          </p:cNvPr>
          <p:cNvPicPr>
            <a:picLocks noChangeAspect="1"/>
          </p:cNvPicPr>
          <p:nvPr/>
        </p:nvPicPr>
        <p:blipFill>
          <a:blip r:embed="rId2"/>
          <a:stretch>
            <a:fillRect/>
          </a:stretch>
        </p:blipFill>
        <p:spPr>
          <a:xfrm>
            <a:off x="2131674" y="2143331"/>
            <a:ext cx="8173126" cy="1892300"/>
          </a:xfrm>
          <a:prstGeom prst="rect">
            <a:avLst/>
          </a:prstGeom>
        </p:spPr>
      </p:pic>
      <p:sp>
        <p:nvSpPr>
          <p:cNvPr id="5" name="TextBox 4">
            <a:extLst>
              <a:ext uri="{FF2B5EF4-FFF2-40B4-BE49-F238E27FC236}">
                <a16:creationId xmlns:a16="http://schemas.microsoft.com/office/drawing/2014/main" id="{37B8C8DA-E0EC-DDB1-8F81-26819E054EA0}"/>
              </a:ext>
            </a:extLst>
          </p:cNvPr>
          <p:cNvSpPr txBox="1"/>
          <p:nvPr/>
        </p:nvSpPr>
        <p:spPr>
          <a:xfrm>
            <a:off x="3680923" y="3928051"/>
            <a:ext cx="6172200" cy="849463"/>
          </a:xfrm>
          <a:prstGeom prst="rect">
            <a:avLst/>
          </a:prstGeom>
          <a:noFill/>
        </p:spPr>
        <p:txBody>
          <a:bodyPr wrap="square" lIns="182880" tIns="146304" rIns="182880" bIns="146304" rtlCol="0" anchor="t">
            <a:spAutoFit/>
          </a:bodyPr>
          <a:lstStyle/>
          <a:p>
            <a:pPr>
              <a:lnSpc>
                <a:spcPct val="90000"/>
              </a:lnSpc>
              <a:spcAft>
                <a:spcPts val="600"/>
              </a:spcAft>
            </a:pPr>
            <a:r>
              <a:rPr lang="en-US" sz="3800" dirty="0">
                <a:latin typeface="segoe ui black"/>
                <a:ea typeface="segoe ui black"/>
                <a:cs typeface="Poppins SemiBold"/>
              </a:rPr>
              <a:t>AX/FINANCE &amp; OPS</a:t>
            </a:r>
          </a:p>
        </p:txBody>
      </p:sp>
      <p:pic>
        <p:nvPicPr>
          <p:cNvPr id="7" name="Picture 6" descr="A blue and white circle with text&#10;&#10;Description automatically generated">
            <a:extLst>
              <a:ext uri="{FF2B5EF4-FFF2-40B4-BE49-F238E27FC236}">
                <a16:creationId xmlns:a16="http://schemas.microsoft.com/office/drawing/2014/main" id="{BF390F01-8602-731F-492E-DD58C7A8932C}"/>
              </a:ext>
            </a:extLst>
          </p:cNvPr>
          <p:cNvPicPr>
            <a:picLocks noChangeAspect="1"/>
          </p:cNvPicPr>
          <p:nvPr/>
        </p:nvPicPr>
        <p:blipFill>
          <a:blip r:embed="rId3"/>
          <a:stretch>
            <a:fillRect/>
          </a:stretch>
        </p:blipFill>
        <p:spPr>
          <a:xfrm>
            <a:off x="4749316" y="4467732"/>
            <a:ext cx="2579151" cy="2422713"/>
          </a:xfrm>
          <a:prstGeom prst="rect">
            <a:avLst/>
          </a:prstGeom>
        </p:spPr>
      </p:pic>
    </p:spTree>
    <p:extLst>
      <p:ext uri="{BB962C8B-B14F-4D97-AF65-F5344CB8AC3E}">
        <p14:creationId xmlns:p14="http://schemas.microsoft.com/office/powerpoint/2010/main" val="8831876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56DA52-585F-4F06-93B7-8B54C5589416}"/>
              </a:ext>
            </a:extLst>
          </p:cNvPr>
          <p:cNvSpPr>
            <a:spLocks noGrp="1"/>
          </p:cNvSpPr>
          <p:nvPr>
            <p:ph type="title"/>
          </p:nvPr>
        </p:nvSpPr>
        <p:spPr>
          <a:xfrm>
            <a:off x="729473" y="629090"/>
            <a:ext cx="10972800" cy="838200"/>
          </a:xfrm>
        </p:spPr>
        <p:txBody>
          <a:bodyPr/>
          <a:lstStyle/>
          <a:p>
            <a:r>
              <a:rPr lang="en-SI" b="1" dirty="0"/>
              <a:t>Klemen Novak</a:t>
            </a:r>
            <a:endParaRPr lang="en-US" b="1" dirty="0"/>
          </a:p>
        </p:txBody>
      </p:sp>
      <p:sp>
        <p:nvSpPr>
          <p:cNvPr id="8" name="Text Placeholder 3">
            <a:extLst>
              <a:ext uri="{FF2B5EF4-FFF2-40B4-BE49-F238E27FC236}">
                <a16:creationId xmlns:a16="http://schemas.microsoft.com/office/drawing/2014/main" id="{C2F32277-1449-49C8-9078-E8A3610DACDE}"/>
              </a:ext>
            </a:extLst>
          </p:cNvPr>
          <p:cNvSpPr txBox="1">
            <a:spLocks/>
          </p:cNvSpPr>
          <p:nvPr/>
        </p:nvSpPr>
        <p:spPr>
          <a:xfrm>
            <a:off x="694514" y="3649664"/>
            <a:ext cx="3221037" cy="120852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SI" sz="2400" dirty="0">
                <a:solidFill>
                  <a:schemeClr val="tx1"/>
                </a:solidFill>
                <a:latin typeface="+mj-lt"/>
              </a:rPr>
              <a:t>CTO @ Docentric</a:t>
            </a:r>
            <a:r>
              <a:rPr lang="en-US" sz="1800" dirty="0"/>
              <a:t> </a:t>
            </a:r>
          </a:p>
        </p:txBody>
      </p:sp>
      <p:sp>
        <p:nvSpPr>
          <p:cNvPr id="9" name="Oval 8">
            <a:extLst>
              <a:ext uri="{FF2B5EF4-FFF2-40B4-BE49-F238E27FC236}">
                <a16:creationId xmlns:a16="http://schemas.microsoft.com/office/drawing/2014/main" id="{36655DD9-08D7-4398-82C0-160752F35548}"/>
              </a:ext>
            </a:extLst>
          </p:cNvPr>
          <p:cNvSpPr/>
          <p:nvPr/>
        </p:nvSpPr>
        <p:spPr bwMode="auto">
          <a:xfrm>
            <a:off x="1343007" y="1581589"/>
            <a:ext cx="1924050" cy="1958614"/>
          </a:xfrm>
          <a:prstGeom prst="ellipse">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pic>
        <p:nvPicPr>
          <p:cNvPr id="3" name="Picture Placeholder 2" descr="A person in a suit&#10;&#10;Description automatically generated">
            <a:extLst>
              <a:ext uri="{FF2B5EF4-FFF2-40B4-BE49-F238E27FC236}">
                <a16:creationId xmlns:a16="http://schemas.microsoft.com/office/drawing/2014/main" id="{3D1B81DC-2E97-A5C8-61B2-F1CA8411FB1C}"/>
              </a:ext>
            </a:extLst>
          </p:cNvPr>
          <p:cNvPicPr>
            <a:picLocks noChangeAspect="1"/>
          </p:cNvPicPr>
          <p:nvPr/>
        </p:nvPicPr>
        <p:blipFill>
          <a:blip r:embed="rId4"/>
          <a:srcRect t="2837" b="2837"/>
          <a:stretch>
            <a:fillRect/>
          </a:stretch>
        </p:blipFill>
        <p:spPr>
          <a:xfrm>
            <a:off x="1372296" y="1625872"/>
            <a:ext cx="1865471" cy="1865207"/>
          </a:xfrm>
          <a:prstGeom prst="ellipse">
            <a:avLst/>
          </a:prstGeom>
        </p:spPr>
      </p:pic>
      <p:pic>
        <p:nvPicPr>
          <p:cNvPr id="4" name="Picture 3">
            <a:extLst>
              <a:ext uri="{FF2B5EF4-FFF2-40B4-BE49-F238E27FC236}">
                <a16:creationId xmlns:a16="http://schemas.microsoft.com/office/drawing/2014/main" id="{E563C56B-A002-E635-5A6F-B13D46BB0D8A}"/>
              </a:ext>
            </a:extLst>
          </p:cNvPr>
          <p:cNvPicPr>
            <a:picLocks noChangeAspect="1"/>
          </p:cNvPicPr>
          <p:nvPr/>
        </p:nvPicPr>
        <p:blipFill>
          <a:blip r:embed="rId5"/>
          <a:stretch>
            <a:fillRect/>
          </a:stretch>
        </p:blipFill>
        <p:spPr>
          <a:xfrm>
            <a:off x="5403642" y="3104865"/>
            <a:ext cx="2824736" cy="2824736"/>
          </a:xfrm>
          <a:prstGeom prst="rect">
            <a:avLst/>
          </a:prstGeom>
        </p:spPr>
      </p:pic>
      <p:sp>
        <p:nvSpPr>
          <p:cNvPr id="5" name="Text Placeholder 3">
            <a:extLst>
              <a:ext uri="{FF2B5EF4-FFF2-40B4-BE49-F238E27FC236}">
                <a16:creationId xmlns:a16="http://schemas.microsoft.com/office/drawing/2014/main" id="{5CF7FB9B-3D09-49D3-E1B3-EE0F8E0346FD}"/>
              </a:ext>
            </a:extLst>
          </p:cNvPr>
          <p:cNvSpPr txBox="1">
            <a:spLocks/>
          </p:cNvSpPr>
          <p:nvPr/>
        </p:nvSpPr>
        <p:spPr>
          <a:xfrm>
            <a:off x="4170782" y="1945483"/>
            <a:ext cx="5290457" cy="3590925"/>
          </a:xfrm>
          <a:prstGeom prst="rect">
            <a:avLst/>
          </a:prstGeom>
        </p:spPr>
        <p:txBody>
          <a:bodyPr vert="horz" lIns="91440" tIns="45720" rIns="91440" bIns="45720" rtlCol="0">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solidFill>
                  <a:srgbClr val="000000"/>
                </a:soli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0000"/>
                </a:soli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SI" sz="1800" dirty="0">
              <a:latin typeface="Verdana" panose="020B0604030504040204" pitchFamily="34" charset="0"/>
              <a:ea typeface="Verdana" panose="020B0604030504040204" pitchFamily="34" charset="0"/>
            </a:endParaRPr>
          </a:p>
          <a:p>
            <a:pPr marL="0" indent="0">
              <a:buNone/>
            </a:pPr>
            <a:r>
              <a:rPr lang="en-SI" sz="1800" dirty="0">
                <a:latin typeface="Verdana" panose="020B0604030504040204" pitchFamily="34" charset="0"/>
                <a:ea typeface="Verdana" panose="020B0604030504040204" pitchFamily="34" charset="0"/>
              </a:rPr>
              <a:t>Sometimes I still get my hands dirty and write code ;)</a:t>
            </a:r>
          </a:p>
          <a:p>
            <a:endParaRPr lang="en-SI" sz="1800" dirty="0">
              <a:latin typeface="Verdana" panose="020B0604030504040204" pitchFamily="34" charset="0"/>
              <a:ea typeface="Verdana" panose="020B0604030504040204" pitchFamily="34" charset="0"/>
            </a:endParaRPr>
          </a:p>
          <a:p>
            <a:endParaRPr lang="en-US" sz="18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25318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ECE6F4F-34A7-9B1E-CBDE-E2584E87A26D}"/>
              </a:ext>
            </a:extLst>
          </p:cNvPr>
          <p:cNvSpPr>
            <a:spLocks noGrp="1"/>
          </p:cNvSpPr>
          <p:nvPr>
            <p:ph type="body" sz="quarter" idx="11"/>
          </p:nvPr>
        </p:nvSpPr>
        <p:spPr>
          <a:xfrm>
            <a:off x="774041" y="1672535"/>
            <a:ext cx="7726147" cy="4632253"/>
          </a:xfrm>
        </p:spPr>
        <p:txBody>
          <a:bodyPr/>
          <a:lstStyle/>
          <a:p>
            <a:r>
              <a:rPr lang="en-SI" sz="2800" dirty="0"/>
              <a:t>Intro</a:t>
            </a:r>
          </a:p>
          <a:p>
            <a:r>
              <a:rPr lang="en-SI" sz="2800" dirty="0"/>
              <a:t>Getting started with Git</a:t>
            </a:r>
          </a:p>
          <a:p>
            <a:r>
              <a:rPr lang="en-SI" sz="2800" dirty="0"/>
              <a:t>Branching strategies</a:t>
            </a:r>
          </a:p>
          <a:p>
            <a:r>
              <a:rPr lang="en-SI" sz="2800" dirty="0"/>
              <a:t>Pull Requests</a:t>
            </a:r>
          </a:p>
          <a:p>
            <a:r>
              <a:rPr lang="en-SI" sz="2800" dirty="0"/>
              <a:t>Merging strategies</a:t>
            </a:r>
          </a:p>
          <a:p>
            <a:r>
              <a:rPr lang="en-SI" sz="2800" dirty="0"/>
              <a:t>Demo</a:t>
            </a:r>
          </a:p>
          <a:p>
            <a:r>
              <a:rPr lang="en-SI" sz="2800" dirty="0"/>
              <a:t>Q&amp;A</a:t>
            </a:r>
            <a:endParaRPr lang="en-US" sz="2800" dirty="0"/>
          </a:p>
        </p:txBody>
      </p:sp>
      <p:pic>
        <p:nvPicPr>
          <p:cNvPr id="3" name="Picture 2">
            <a:extLst>
              <a:ext uri="{FF2B5EF4-FFF2-40B4-BE49-F238E27FC236}">
                <a16:creationId xmlns:a16="http://schemas.microsoft.com/office/drawing/2014/main" id="{5811E3EA-A59F-751A-AD85-7BB0F8131509}"/>
              </a:ext>
            </a:extLst>
          </p:cNvPr>
          <p:cNvPicPr>
            <a:picLocks noChangeAspect="1"/>
          </p:cNvPicPr>
          <p:nvPr/>
        </p:nvPicPr>
        <p:blipFill>
          <a:blip r:embed="rId3"/>
          <a:stretch>
            <a:fillRect/>
          </a:stretch>
        </p:blipFill>
        <p:spPr>
          <a:xfrm>
            <a:off x="7105412" y="1405289"/>
            <a:ext cx="2542077" cy="3069678"/>
          </a:xfrm>
          <a:prstGeom prst="rect">
            <a:avLst/>
          </a:prstGeom>
        </p:spPr>
      </p:pic>
    </p:spTree>
    <p:extLst>
      <p:ext uri="{BB962C8B-B14F-4D97-AF65-F5344CB8AC3E}">
        <p14:creationId xmlns:p14="http://schemas.microsoft.com/office/powerpoint/2010/main" val="42279122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additive="base">
                                        <p:cTn id="3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additive="base">
                                        <p:cTn id="3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CE99B5-44B1-2A56-FD33-0FDA771486E0}"/>
              </a:ext>
            </a:extLst>
          </p:cNvPr>
          <p:cNvPicPr>
            <a:picLocks noChangeAspect="1"/>
          </p:cNvPicPr>
          <p:nvPr/>
        </p:nvPicPr>
        <p:blipFill>
          <a:blip r:embed="rId3"/>
          <a:stretch>
            <a:fillRect/>
          </a:stretch>
        </p:blipFill>
        <p:spPr>
          <a:xfrm>
            <a:off x="260476" y="1783470"/>
            <a:ext cx="5622810" cy="4779388"/>
          </a:xfrm>
          <a:prstGeom prst="rect">
            <a:avLst/>
          </a:prstGeom>
        </p:spPr>
      </p:pic>
      <p:sp>
        <p:nvSpPr>
          <p:cNvPr id="8" name="Thought Bubble: Cloud 7">
            <a:extLst>
              <a:ext uri="{FF2B5EF4-FFF2-40B4-BE49-F238E27FC236}">
                <a16:creationId xmlns:a16="http://schemas.microsoft.com/office/drawing/2014/main" id="{FF91E871-8B9B-B0F3-350E-7663C2EDBCFC}"/>
              </a:ext>
            </a:extLst>
          </p:cNvPr>
          <p:cNvSpPr/>
          <p:nvPr/>
        </p:nvSpPr>
        <p:spPr>
          <a:xfrm>
            <a:off x="5889044" y="378048"/>
            <a:ext cx="3235674" cy="2666030"/>
          </a:xfrm>
          <a:prstGeom prst="cloudCallout">
            <a:avLst>
              <a:gd name="adj1" fmla="val -49171"/>
              <a:gd name="adj2" fmla="val 63548"/>
            </a:avLst>
          </a:prstGeom>
          <a:solidFill>
            <a:srgbClr val="34568B">
              <a:alpha val="4000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SI" sz="3600" b="1" spc="-102" dirty="0">
                <a:ln w="3175">
                  <a:noFill/>
                </a:ln>
                <a:solidFill>
                  <a:srgbClr val="1E275C"/>
                </a:solidFill>
                <a:latin typeface="Segoe" panose="020B0502040200020203" pitchFamily="34" charset="77"/>
                <a:cs typeface="Segoe UI" pitchFamily="34" charset="0"/>
              </a:rPr>
              <a:t>What is Git?</a:t>
            </a:r>
            <a:endParaRPr lang="en-US" sz="3600" b="1" spc="-102" dirty="0">
              <a:ln w="3175">
                <a:noFill/>
              </a:ln>
              <a:solidFill>
                <a:srgbClr val="1E275C"/>
              </a:solidFill>
              <a:latin typeface="Segoe" panose="020B0502040200020203" pitchFamily="34" charset="77"/>
              <a:cs typeface="Segoe UI" pitchFamily="34" charset="0"/>
            </a:endParaRPr>
          </a:p>
        </p:txBody>
      </p:sp>
      <p:sp>
        <p:nvSpPr>
          <p:cNvPr id="9" name="Thought Bubble: Cloud 8">
            <a:extLst>
              <a:ext uri="{FF2B5EF4-FFF2-40B4-BE49-F238E27FC236}">
                <a16:creationId xmlns:a16="http://schemas.microsoft.com/office/drawing/2014/main" id="{E353B6C6-859A-17BC-9C7F-876513DAAD36}"/>
              </a:ext>
            </a:extLst>
          </p:cNvPr>
          <p:cNvSpPr/>
          <p:nvPr/>
        </p:nvSpPr>
        <p:spPr>
          <a:xfrm>
            <a:off x="6137137" y="3823242"/>
            <a:ext cx="3235674" cy="2666030"/>
          </a:xfrm>
          <a:prstGeom prst="cloudCallout">
            <a:avLst>
              <a:gd name="adj1" fmla="val -55498"/>
              <a:gd name="adj2" fmla="val -58677"/>
            </a:avLst>
          </a:prstGeom>
          <a:solidFill>
            <a:srgbClr val="34568B">
              <a:alpha val="4000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SI" dirty="0">
                <a:solidFill>
                  <a:schemeClr val="tx2">
                    <a:lumMod val="25000"/>
                  </a:schemeClr>
                </a:solidFill>
                <a:latin typeface="Verdana" panose="020B0604030504040204" pitchFamily="34" charset="0"/>
                <a:ea typeface="Verdana" panose="020B0604030504040204" pitchFamily="34" charset="0"/>
              </a:rPr>
              <a:t>Git repositories:</a:t>
            </a:r>
          </a:p>
          <a:p>
            <a:pPr marL="342900" indent="-342900">
              <a:lnSpc>
                <a:spcPct val="150000"/>
              </a:lnSpc>
              <a:buFont typeface="Arial" panose="020B0604020202020204" pitchFamily="34" charset="0"/>
              <a:buChar char="•"/>
            </a:pPr>
            <a:r>
              <a:rPr lang="en-SI" sz="1600" b="1" dirty="0">
                <a:solidFill>
                  <a:schemeClr val="tx2">
                    <a:lumMod val="25000"/>
                  </a:schemeClr>
                </a:solidFill>
              </a:rPr>
              <a:t>Azure DevOps</a:t>
            </a:r>
          </a:p>
          <a:p>
            <a:pPr marL="342900" indent="-342900">
              <a:lnSpc>
                <a:spcPct val="150000"/>
              </a:lnSpc>
              <a:buFont typeface="Arial" panose="020B0604020202020204" pitchFamily="34" charset="0"/>
              <a:buChar char="•"/>
            </a:pPr>
            <a:r>
              <a:rPr lang="en-SI" sz="1600" dirty="0">
                <a:solidFill>
                  <a:schemeClr val="tx2">
                    <a:lumMod val="25000"/>
                  </a:schemeClr>
                </a:solidFill>
              </a:rPr>
              <a:t>GitHub</a:t>
            </a:r>
          </a:p>
          <a:p>
            <a:pPr marL="342900" indent="-342900">
              <a:lnSpc>
                <a:spcPct val="150000"/>
              </a:lnSpc>
              <a:buFont typeface="Arial" panose="020B0604020202020204" pitchFamily="34" charset="0"/>
              <a:buChar char="•"/>
            </a:pPr>
            <a:r>
              <a:rPr lang="en-SI" sz="1600" dirty="0" err="1">
                <a:solidFill>
                  <a:schemeClr val="tx2">
                    <a:lumMod val="25000"/>
                  </a:schemeClr>
                </a:solidFill>
              </a:rPr>
              <a:t>BitBucket</a:t>
            </a:r>
            <a:endParaRPr lang="en-SI" sz="1600" dirty="0">
              <a:solidFill>
                <a:schemeClr val="tx2">
                  <a:lumMod val="25000"/>
                </a:schemeClr>
              </a:solidFill>
            </a:endParaRPr>
          </a:p>
          <a:p>
            <a:pPr marL="342900" indent="-342900">
              <a:lnSpc>
                <a:spcPct val="150000"/>
              </a:lnSpc>
              <a:buFont typeface="Arial" panose="020B0604020202020204" pitchFamily="34" charset="0"/>
              <a:buChar char="•"/>
            </a:pPr>
            <a:r>
              <a:rPr lang="en-SI" sz="1600" dirty="0">
                <a:solidFill>
                  <a:schemeClr val="tx2">
                    <a:lumMod val="25000"/>
                  </a:schemeClr>
                </a:solidFill>
              </a:rPr>
              <a:t>GitLab</a:t>
            </a:r>
            <a:endParaRPr lang="en-US" sz="1600" dirty="0">
              <a:solidFill>
                <a:schemeClr val="tx2">
                  <a:lumMod val="25000"/>
                </a:schemeClr>
              </a:solidFill>
            </a:endParaRPr>
          </a:p>
        </p:txBody>
      </p:sp>
    </p:spTree>
    <p:extLst>
      <p:ext uri="{BB962C8B-B14F-4D97-AF65-F5344CB8AC3E}">
        <p14:creationId xmlns:p14="http://schemas.microsoft.com/office/powerpoint/2010/main" val="183494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26" presetClass="emph" presetSubtype="0" fill="hold" grpId="1" nodeType="withEffect">
                                  <p:stCondLst>
                                    <p:cond delay="0"/>
                                  </p:stCondLst>
                                  <p:childTnLst>
                                    <p:animEffect transition="out" filter="fade">
                                      <p:cBhvr>
                                        <p:cTn id="8" dur="500" tmFilter="0, 0; .2, .5; .8, .5; 1, 0"/>
                                        <p:tgtEl>
                                          <p:spTgt spid="9"/>
                                        </p:tgtEl>
                                      </p:cBhvr>
                                    </p:animEffect>
                                    <p:animScale>
                                      <p:cBhvr>
                                        <p:cTn id="9"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C4F3-417D-4355-BD52-3542716877ED}"/>
              </a:ext>
            </a:extLst>
          </p:cNvPr>
          <p:cNvSpPr>
            <a:spLocks noGrp="1"/>
          </p:cNvSpPr>
          <p:nvPr>
            <p:ph type="title" idx="4294967295"/>
          </p:nvPr>
        </p:nvSpPr>
        <p:spPr>
          <a:xfrm>
            <a:off x="732153" y="765713"/>
            <a:ext cx="10972484" cy="712249"/>
          </a:xfrm>
        </p:spPr>
        <p:txBody>
          <a:bodyPr/>
          <a:lstStyle/>
          <a:p>
            <a:r>
              <a:rPr lang="en-SI" dirty="0"/>
              <a:t>TFS vs Git Commits</a:t>
            </a:r>
            <a:endParaRPr lang="en-US" dirty="0"/>
          </a:p>
        </p:txBody>
      </p:sp>
      <p:sp>
        <p:nvSpPr>
          <p:cNvPr id="31" name="Flowchart: Connector 30">
            <a:extLst>
              <a:ext uri="{FF2B5EF4-FFF2-40B4-BE49-F238E27FC236}">
                <a16:creationId xmlns:a16="http://schemas.microsoft.com/office/drawing/2014/main" id="{940B5382-3525-847E-BDD8-02A62EB6F5EC}"/>
              </a:ext>
            </a:extLst>
          </p:cNvPr>
          <p:cNvSpPr/>
          <p:nvPr/>
        </p:nvSpPr>
        <p:spPr>
          <a:xfrm>
            <a:off x="3083992" y="2299293"/>
            <a:ext cx="457200" cy="457200"/>
          </a:xfrm>
          <a:prstGeom prst="flowChartConnector">
            <a:avLst/>
          </a:prstGeom>
          <a:solidFill>
            <a:srgbClr val="9D1D96"/>
          </a:solidFill>
          <a:ln w="12700" cap="flat" cmpd="sng" algn="ctr">
            <a:solidFill>
              <a:srgbClr val="9D1D9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2" name="Flowchart: Connector 31">
            <a:extLst>
              <a:ext uri="{FF2B5EF4-FFF2-40B4-BE49-F238E27FC236}">
                <a16:creationId xmlns:a16="http://schemas.microsoft.com/office/drawing/2014/main" id="{28FA4A17-1048-DAE3-6784-B6004EFC05D4}"/>
              </a:ext>
            </a:extLst>
          </p:cNvPr>
          <p:cNvSpPr/>
          <p:nvPr/>
        </p:nvSpPr>
        <p:spPr>
          <a:xfrm>
            <a:off x="4578788" y="2299293"/>
            <a:ext cx="457200" cy="457200"/>
          </a:xfrm>
          <a:prstGeom prst="flowChartConnector">
            <a:avLst/>
          </a:prstGeom>
          <a:solidFill>
            <a:srgbClr val="9D1D96"/>
          </a:solidFill>
          <a:ln w="12700" cap="flat" cmpd="sng" algn="ctr">
            <a:solidFill>
              <a:srgbClr val="9D1D9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 name="Flowchart: Connector 32">
            <a:extLst>
              <a:ext uri="{FF2B5EF4-FFF2-40B4-BE49-F238E27FC236}">
                <a16:creationId xmlns:a16="http://schemas.microsoft.com/office/drawing/2014/main" id="{ACF587EE-21E7-E9A3-BC2C-5B61A04C539E}"/>
              </a:ext>
            </a:extLst>
          </p:cNvPr>
          <p:cNvSpPr/>
          <p:nvPr/>
        </p:nvSpPr>
        <p:spPr>
          <a:xfrm>
            <a:off x="6073584" y="2299293"/>
            <a:ext cx="457200" cy="457200"/>
          </a:xfrm>
          <a:prstGeom prst="flowChartConnector">
            <a:avLst/>
          </a:prstGeom>
          <a:solidFill>
            <a:srgbClr val="9D1D96"/>
          </a:solidFill>
          <a:ln w="12700" cap="flat" cmpd="sng" algn="ctr">
            <a:solidFill>
              <a:srgbClr val="9D1D9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 name="Flowchart: Connector 33">
            <a:extLst>
              <a:ext uri="{FF2B5EF4-FFF2-40B4-BE49-F238E27FC236}">
                <a16:creationId xmlns:a16="http://schemas.microsoft.com/office/drawing/2014/main" id="{C799EA2F-4D9A-4BD1-4D41-0DB160898EC7}"/>
              </a:ext>
            </a:extLst>
          </p:cNvPr>
          <p:cNvSpPr/>
          <p:nvPr/>
        </p:nvSpPr>
        <p:spPr>
          <a:xfrm>
            <a:off x="7568380" y="2299293"/>
            <a:ext cx="457200" cy="457200"/>
          </a:xfrm>
          <a:prstGeom prst="flowChartConnector">
            <a:avLst/>
          </a:prstGeom>
          <a:solidFill>
            <a:srgbClr val="9D1D96"/>
          </a:solidFill>
          <a:ln w="12700" cap="flat" cmpd="sng" algn="ctr">
            <a:solidFill>
              <a:srgbClr val="9D1D9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35" name="Straight Connector 34">
            <a:extLst>
              <a:ext uri="{FF2B5EF4-FFF2-40B4-BE49-F238E27FC236}">
                <a16:creationId xmlns:a16="http://schemas.microsoft.com/office/drawing/2014/main" id="{24CBE90C-6A36-6FEC-474E-5B311D8E86E1}"/>
              </a:ext>
            </a:extLst>
          </p:cNvPr>
          <p:cNvCxnSpPr>
            <a:cxnSpLocks/>
            <a:stCxn id="31" idx="6"/>
            <a:endCxn id="32" idx="2"/>
          </p:cNvCxnSpPr>
          <p:nvPr/>
        </p:nvCxnSpPr>
        <p:spPr>
          <a:xfrm>
            <a:off x="3541192" y="2527893"/>
            <a:ext cx="1037596" cy="0"/>
          </a:xfrm>
          <a:prstGeom prst="line">
            <a:avLst/>
          </a:prstGeom>
          <a:noFill/>
          <a:ln w="38100" cap="flat" cmpd="sng" algn="ctr">
            <a:solidFill>
              <a:srgbClr val="000000"/>
            </a:solidFill>
            <a:prstDash val="solid"/>
            <a:miter lim="800000"/>
          </a:ln>
          <a:effectLst/>
        </p:spPr>
      </p:cxnSp>
      <p:cxnSp>
        <p:nvCxnSpPr>
          <p:cNvPr id="36" name="Straight Connector 35">
            <a:extLst>
              <a:ext uri="{FF2B5EF4-FFF2-40B4-BE49-F238E27FC236}">
                <a16:creationId xmlns:a16="http://schemas.microsoft.com/office/drawing/2014/main" id="{453AAF32-B1D5-AE60-14DE-7D340D44B579}"/>
              </a:ext>
            </a:extLst>
          </p:cNvPr>
          <p:cNvCxnSpPr>
            <a:cxnSpLocks/>
            <a:stCxn id="32" idx="6"/>
            <a:endCxn id="33" idx="2"/>
          </p:cNvCxnSpPr>
          <p:nvPr/>
        </p:nvCxnSpPr>
        <p:spPr>
          <a:xfrm>
            <a:off x="5035988" y="2527893"/>
            <a:ext cx="1037596" cy="0"/>
          </a:xfrm>
          <a:prstGeom prst="line">
            <a:avLst/>
          </a:prstGeom>
          <a:noFill/>
          <a:ln w="38100" cap="flat" cmpd="sng" algn="ctr">
            <a:solidFill>
              <a:srgbClr val="000000"/>
            </a:solidFill>
            <a:prstDash val="solid"/>
            <a:miter lim="800000"/>
          </a:ln>
          <a:effectLst/>
        </p:spPr>
      </p:cxnSp>
      <p:cxnSp>
        <p:nvCxnSpPr>
          <p:cNvPr id="37" name="Straight Connector 36">
            <a:extLst>
              <a:ext uri="{FF2B5EF4-FFF2-40B4-BE49-F238E27FC236}">
                <a16:creationId xmlns:a16="http://schemas.microsoft.com/office/drawing/2014/main" id="{9AC1C66E-67EB-55B0-30C4-C876191ECADB}"/>
              </a:ext>
            </a:extLst>
          </p:cNvPr>
          <p:cNvCxnSpPr>
            <a:cxnSpLocks/>
            <a:endCxn id="34" idx="2"/>
          </p:cNvCxnSpPr>
          <p:nvPr/>
        </p:nvCxnSpPr>
        <p:spPr>
          <a:xfrm>
            <a:off x="6530784" y="2527893"/>
            <a:ext cx="1037596" cy="0"/>
          </a:xfrm>
          <a:prstGeom prst="line">
            <a:avLst/>
          </a:prstGeom>
          <a:noFill/>
          <a:ln w="38100" cap="flat" cmpd="sng" algn="ctr">
            <a:solidFill>
              <a:srgbClr val="000000"/>
            </a:solidFill>
            <a:prstDash val="solid"/>
            <a:miter lim="800000"/>
          </a:ln>
          <a:effectLst/>
        </p:spPr>
      </p:cxnSp>
      <p:sp>
        <p:nvSpPr>
          <p:cNvPr id="38" name="Flowchart: Connector 37">
            <a:extLst>
              <a:ext uri="{FF2B5EF4-FFF2-40B4-BE49-F238E27FC236}">
                <a16:creationId xmlns:a16="http://schemas.microsoft.com/office/drawing/2014/main" id="{15525C0A-C1D7-55BA-59A6-BD1141832ED2}"/>
              </a:ext>
            </a:extLst>
          </p:cNvPr>
          <p:cNvSpPr/>
          <p:nvPr/>
        </p:nvSpPr>
        <p:spPr>
          <a:xfrm>
            <a:off x="3083992" y="3697804"/>
            <a:ext cx="457200" cy="457200"/>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 name="Flowchart: Connector 38">
            <a:extLst>
              <a:ext uri="{FF2B5EF4-FFF2-40B4-BE49-F238E27FC236}">
                <a16:creationId xmlns:a16="http://schemas.microsoft.com/office/drawing/2014/main" id="{50E8D921-F788-C3DF-A723-382A56FFC5AD}"/>
              </a:ext>
            </a:extLst>
          </p:cNvPr>
          <p:cNvSpPr/>
          <p:nvPr/>
        </p:nvSpPr>
        <p:spPr>
          <a:xfrm>
            <a:off x="4578788" y="3697804"/>
            <a:ext cx="457200" cy="457200"/>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 name="Flowchart: Connector 39">
            <a:extLst>
              <a:ext uri="{FF2B5EF4-FFF2-40B4-BE49-F238E27FC236}">
                <a16:creationId xmlns:a16="http://schemas.microsoft.com/office/drawing/2014/main" id="{5D59E5A4-A017-7EFE-DA82-FBE17C23F9CD}"/>
              </a:ext>
            </a:extLst>
          </p:cNvPr>
          <p:cNvSpPr/>
          <p:nvPr/>
        </p:nvSpPr>
        <p:spPr>
          <a:xfrm>
            <a:off x="6073584" y="3697804"/>
            <a:ext cx="457200" cy="457200"/>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 name="Flowchart: Connector 40">
            <a:extLst>
              <a:ext uri="{FF2B5EF4-FFF2-40B4-BE49-F238E27FC236}">
                <a16:creationId xmlns:a16="http://schemas.microsoft.com/office/drawing/2014/main" id="{BCB90DAE-4357-8B6F-C5DD-882B42AF2A54}"/>
              </a:ext>
            </a:extLst>
          </p:cNvPr>
          <p:cNvSpPr/>
          <p:nvPr/>
        </p:nvSpPr>
        <p:spPr>
          <a:xfrm>
            <a:off x="7568380" y="3697804"/>
            <a:ext cx="457200" cy="457200"/>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a:ln>
                <a:noFill/>
              </a:ln>
              <a:solidFill>
                <a:srgbClr val="FFFFFF"/>
              </a:solidFill>
              <a:effectLst/>
              <a:uLnTx/>
              <a:uFillTx/>
              <a:latin typeface="Arial" panose="020B0604020202020204"/>
              <a:ea typeface="+mn-ea"/>
              <a:cs typeface="+mn-cs"/>
            </a:endParaRPr>
          </a:p>
        </p:txBody>
      </p:sp>
      <p:cxnSp>
        <p:nvCxnSpPr>
          <p:cNvPr id="42" name="Straight Connector 41">
            <a:extLst>
              <a:ext uri="{FF2B5EF4-FFF2-40B4-BE49-F238E27FC236}">
                <a16:creationId xmlns:a16="http://schemas.microsoft.com/office/drawing/2014/main" id="{F99E6923-0693-F99A-87C6-D2D1D80D8CC3}"/>
              </a:ext>
            </a:extLst>
          </p:cNvPr>
          <p:cNvCxnSpPr>
            <a:cxnSpLocks/>
            <a:stCxn id="38" idx="6"/>
            <a:endCxn id="39" idx="2"/>
          </p:cNvCxnSpPr>
          <p:nvPr/>
        </p:nvCxnSpPr>
        <p:spPr>
          <a:xfrm>
            <a:off x="3541192" y="3926404"/>
            <a:ext cx="1037596" cy="0"/>
          </a:xfrm>
          <a:prstGeom prst="line">
            <a:avLst/>
          </a:prstGeom>
          <a:noFill/>
          <a:ln w="38100" cap="flat" cmpd="sng" algn="ctr">
            <a:solidFill>
              <a:srgbClr val="000000"/>
            </a:solidFill>
            <a:prstDash val="solid"/>
            <a:miter lim="800000"/>
          </a:ln>
          <a:effectLst/>
        </p:spPr>
      </p:cxnSp>
      <p:cxnSp>
        <p:nvCxnSpPr>
          <p:cNvPr id="43" name="Straight Connector 42">
            <a:extLst>
              <a:ext uri="{FF2B5EF4-FFF2-40B4-BE49-F238E27FC236}">
                <a16:creationId xmlns:a16="http://schemas.microsoft.com/office/drawing/2014/main" id="{6CD288CE-39B1-6A15-2CF6-AC4A9C94F4B1}"/>
              </a:ext>
            </a:extLst>
          </p:cNvPr>
          <p:cNvCxnSpPr>
            <a:cxnSpLocks/>
            <a:stCxn id="39" idx="6"/>
            <a:endCxn id="40" idx="2"/>
          </p:cNvCxnSpPr>
          <p:nvPr/>
        </p:nvCxnSpPr>
        <p:spPr>
          <a:xfrm>
            <a:off x="5035988" y="3926404"/>
            <a:ext cx="1037596" cy="0"/>
          </a:xfrm>
          <a:prstGeom prst="line">
            <a:avLst/>
          </a:prstGeom>
          <a:noFill/>
          <a:ln w="38100" cap="flat" cmpd="sng" algn="ctr">
            <a:solidFill>
              <a:srgbClr val="000000"/>
            </a:solidFill>
            <a:prstDash val="solid"/>
            <a:miter lim="800000"/>
          </a:ln>
          <a:effectLst/>
        </p:spPr>
      </p:cxnSp>
      <p:cxnSp>
        <p:nvCxnSpPr>
          <p:cNvPr id="44" name="Straight Connector 43">
            <a:extLst>
              <a:ext uri="{FF2B5EF4-FFF2-40B4-BE49-F238E27FC236}">
                <a16:creationId xmlns:a16="http://schemas.microsoft.com/office/drawing/2014/main" id="{25062703-5451-8D16-34D1-3C20ADA2FF08}"/>
              </a:ext>
            </a:extLst>
          </p:cNvPr>
          <p:cNvCxnSpPr>
            <a:cxnSpLocks/>
            <a:endCxn id="41" idx="2"/>
          </p:cNvCxnSpPr>
          <p:nvPr/>
        </p:nvCxnSpPr>
        <p:spPr>
          <a:xfrm>
            <a:off x="6530784" y="3926404"/>
            <a:ext cx="1037596" cy="0"/>
          </a:xfrm>
          <a:prstGeom prst="line">
            <a:avLst/>
          </a:prstGeom>
          <a:noFill/>
          <a:ln w="38100" cap="flat" cmpd="sng" algn="ctr">
            <a:solidFill>
              <a:srgbClr val="000000"/>
            </a:solidFill>
            <a:prstDash val="solid"/>
            <a:miter lim="800000"/>
          </a:ln>
          <a:effectLst/>
        </p:spPr>
      </p:cxnSp>
      <p:sp>
        <p:nvSpPr>
          <p:cNvPr id="45" name="TextBox 44">
            <a:extLst>
              <a:ext uri="{FF2B5EF4-FFF2-40B4-BE49-F238E27FC236}">
                <a16:creationId xmlns:a16="http://schemas.microsoft.com/office/drawing/2014/main" id="{78DFBC72-AC02-2CA1-74B7-4E6BAB8959A7}"/>
              </a:ext>
            </a:extLst>
          </p:cNvPr>
          <p:cNvSpPr txBox="1"/>
          <p:nvPr/>
        </p:nvSpPr>
        <p:spPr>
          <a:xfrm>
            <a:off x="4589674" y="1581921"/>
            <a:ext cx="1779979" cy="369332"/>
          </a:xfrm>
          <a:prstGeom prst="rect">
            <a:avLst/>
          </a:prstGeom>
          <a:noFill/>
        </p:spPr>
        <p:txBody>
          <a:bodyPr wrap="square" rtlCol="0">
            <a:spAutoFit/>
          </a:bodyPr>
          <a:lstStyle/>
          <a:p>
            <a:pPr algn="ctr" defTabSz="914400"/>
            <a:r>
              <a:rPr lang="en-SI" b="1" dirty="0">
                <a:solidFill>
                  <a:schemeClr val="bg2">
                    <a:lumMod val="50000"/>
                  </a:schemeClr>
                </a:solidFill>
                <a:latin typeface="Arial" panose="020B0604020202020204"/>
              </a:rPr>
              <a:t>Time</a:t>
            </a:r>
          </a:p>
        </p:txBody>
      </p:sp>
      <p:sp>
        <p:nvSpPr>
          <p:cNvPr id="47" name="TextBox 46">
            <a:extLst>
              <a:ext uri="{FF2B5EF4-FFF2-40B4-BE49-F238E27FC236}">
                <a16:creationId xmlns:a16="http://schemas.microsoft.com/office/drawing/2014/main" id="{D42D5959-37A0-2E7F-04D3-A0A4DC7A8EB8}"/>
              </a:ext>
            </a:extLst>
          </p:cNvPr>
          <p:cNvSpPr txBox="1"/>
          <p:nvPr/>
        </p:nvSpPr>
        <p:spPr>
          <a:xfrm>
            <a:off x="2234353" y="2340741"/>
            <a:ext cx="839015" cy="369332"/>
          </a:xfrm>
          <a:prstGeom prst="rect">
            <a:avLst/>
          </a:prstGeom>
          <a:noFill/>
        </p:spPr>
        <p:txBody>
          <a:bodyPr wrap="square" rtlCol="0">
            <a:spAutoFit/>
          </a:bodyPr>
          <a:lstStyle/>
          <a:p>
            <a:pPr algn="ctr" defTabSz="914400"/>
            <a:r>
              <a:rPr lang="en-SI" b="1" dirty="0">
                <a:solidFill>
                  <a:schemeClr val="bg2">
                    <a:lumMod val="50000"/>
                  </a:schemeClr>
                </a:solidFill>
                <a:latin typeface="Arial" panose="020B0604020202020204"/>
              </a:rPr>
              <a:t>TFS</a:t>
            </a:r>
          </a:p>
        </p:txBody>
      </p:sp>
      <p:sp>
        <p:nvSpPr>
          <p:cNvPr id="48" name="TextBox 47">
            <a:extLst>
              <a:ext uri="{FF2B5EF4-FFF2-40B4-BE49-F238E27FC236}">
                <a16:creationId xmlns:a16="http://schemas.microsoft.com/office/drawing/2014/main" id="{CC970C77-13F2-6CA6-121A-DB330C558D77}"/>
              </a:ext>
            </a:extLst>
          </p:cNvPr>
          <p:cNvSpPr txBox="1"/>
          <p:nvPr/>
        </p:nvSpPr>
        <p:spPr>
          <a:xfrm>
            <a:off x="2223730" y="3741738"/>
            <a:ext cx="839015" cy="369332"/>
          </a:xfrm>
          <a:prstGeom prst="rect">
            <a:avLst/>
          </a:prstGeom>
          <a:noFill/>
        </p:spPr>
        <p:txBody>
          <a:bodyPr wrap="square" rtlCol="0">
            <a:spAutoFit/>
          </a:bodyPr>
          <a:lstStyle/>
          <a:p>
            <a:pPr algn="ctr" defTabSz="914400"/>
            <a:r>
              <a:rPr lang="en-SI" b="1" dirty="0">
                <a:solidFill>
                  <a:schemeClr val="bg2">
                    <a:lumMod val="50000"/>
                  </a:schemeClr>
                </a:solidFill>
                <a:latin typeface="Arial" panose="020B0604020202020204"/>
              </a:rPr>
              <a:t>Git</a:t>
            </a:r>
          </a:p>
        </p:txBody>
      </p:sp>
      <p:sp>
        <p:nvSpPr>
          <p:cNvPr id="49" name="TextBox 48">
            <a:extLst>
              <a:ext uri="{FF2B5EF4-FFF2-40B4-BE49-F238E27FC236}">
                <a16:creationId xmlns:a16="http://schemas.microsoft.com/office/drawing/2014/main" id="{A9187AF1-25CA-C033-0D19-7EA27F324856}"/>
              </a:ext>
            </a:extLst>
          </p:cNvPr>
          <p:cNvSpPr txBox="1"/>
          <p:nvPr/>
        </p:nvSpPr>
        <p:spPr>
          <a:xfrm>
            <a:off x="2893084" y="2796763"/>
            <a:ext cx="839015" cy="307777"/>
          </a:xfrm>
          <a:prstGeom prst="rect">
            <a:avLst/>
          </a:prstGeom>
          <a:noFill/>
        </p:spPr>
        <p:txBody>
          <a:bodyPr wrap="square" rtlCol="0">
            <a:spAutoFit/>
          </a:bodyPr>
          <a:lstStyle/>
          <a:p>
            <a:pPr algn="ctr" defTabSz="914400"/>
            <a:r>
              <a:rPr lang="en-SI" sz="1400" b="1" dirty="0">
                <a:solidFill>
                  <a:schemeClr val="bg2">
                    <a:lumMod val="10000"/>
                  </a:schemeClr>
                </a:solidFill>
                <a:latin typeface="Arial" panose="020B0604020202020204"/>
              </a:rPr>
              <a:t>#1</a:t>
            </a:r>
          </a:p>
        </p:txBody>
      </p:sp>
      <p:sp>
        <p:nvSpPr>
          <p:cNvPr id="50" name="TextBox 49">
            <a:extLst>
              <a:ext uri="{FF2B5EF4-FFF2-40B4-BE49-F238E27FC236}">
                <a16:creationId xmlns:a16="http://schemas.microsoft.com/office/drawing/2014/main" id="{2640B6BD-5B4B-4E0C-8683-DBADE079B662}"/>
              </a:ext>
            </a:extLst>
          </p:cNvPr>
          <p:cNvSpPr txBox="1"/>
          <p:nvPr/>
        </p:nvSpPr>
        <p:spPr>
          <a:xfrm>
            <a:off x="4387880" y="2796763"/>
            <a:ext cx="839015" cy="307777"/>
          </a:xfrm>
          <a:prstGeom prst="rect">
            <a:avLst/>
          </a:prstGeom>
          <a:noFill/>
        </p:spPr>
        <p:txBody>
          <a:bodyPr wrap="square" rtlCol="0">
            <a:spAutoFit/>
          </a:bodyPr>
          <a:lstStyle/>
          <a:p>
            <a:pPr algn="ctr" defTabSz="914400"/>
            <a:r>
              <a:rPr lang="en-SI" sz="1400" b="1" dirty="0">
                <a:solidFill>
                  <a:schemeClr val="bg2">
                    <a:lumMod val="10000"/>
                  </a:schemeClr>
                </a:solidFill>
                <a:latin typeface="Arial" panose="020B0604020202020204"/>
              </a:rPr>
              <a:t>#2</a:t>
            </a:r>
          </a:p>
        </p:txBody>
      </p:sp>
      <p:sp>
        <p:nvSpPr>
          <p:cNvPr id="51" name="TextBox 50">
            <a:extLst>
              <a:ext uri="{FF2B5EF4-FFF2-40B4-BE49-F238E27FC236}">
                <a16:creationId xmlns:a16="http://schemas.microsoft.com/office/drawing/2014/main" id="{F543757F-E078-54B2-DEA9-6AC70E3F260C}"/>
              </a:ext>
            </a:extLst>
          </p:cNvPr>
          <p:cNvSpPr txBox="1"/>
          <p:nvPr/>
        </p:nvSpPr>
        <p:spPr>
          <a:xfrm>
            <a:off x="5882676" y="2796763"/>
            <a:ext cx="839015" cy="307777"/>
          </a:xfrm>
          <a:prstGeom prst="rect">
            <a:avLst/>
          </a:prstGeom>
          <a:noFill/>
        </p:spPr>
        <p:txBody>
          <a:bodyPr wrap="square" rtlCol="0">
            <a:spAutoFit/>
          </a:bodyPr>
          <a:lstStyle/>
          <a:p>
            <a:pPr algn="ctr" defTabSz="914400"/>
            <a:r>
              <a:rPr lang="en-SI" sz="1400" b="1" dirty="0">
                <a:solidFill>
                  <a:schemeClr val="bg2">
                    <a:lumMod val="10000"/>
                  </a:schemeClr>
                </a:solidFill>
                <a:latin typeface="Arial" panose="020B0604020202020204"/>
              </a:rPr>
              <a:t>#3</a:t>
            </a:r>
          </a:p>
        </p:txBody>
      </p:sp>
      <p:sp>
        <p:nvSpPr>
          <p:cNvPr id="52" name="TextBox 51">
            <a:extLst>
              <a:ext uri="{FF2B5EF4-FFF2-40B4-BE49-F238E27FC236}">
                <a16:creationId xmlns:a16="http://schemas.microsoft.com/office/drawing/2014/main" id="{64DE783B-FAEE-F8F3-86F0-5DFE6FC0C5E0}"/>
              </a:ext>
            </a:extLst>
          </p:cNvPr>
          <p:cNvSpPr txBox="1"/>
          <p:nvPr/>
        </p:nvSpPr>
        <p:spPr>
          <a:xfrm>
            <a:off x="7377472" y="2796763"/>
            <a:ext cx="839015" cy="307777"/>
          </a:xfrm>
          <a:prstGeom prst="rect">
            <a:avLst/>
          </a:prstGeom>
          <a:noFill/>
        </p:spPr>
        <p:txBody>
          <a:bodyPr wrap="square" rtlCol="0">
            <a:spAutoFit/>
          </a:bodyPr>
          <a:lstStyle/>
          <a:p>
            <a:pPr algn="ctr" defTabSz="914400"/>
            <a:r>
              <a:rPr lang="en-SI" sz="1400" b="1" dirty="0">
                <a:solidFill>
                  <a:schemeClr val="bg2">
                    <a:lumMod val="10000"/>
                  </a:schemeClr>
                </a:solidFill>
                <a:latin typeface="Arial" panose="020B0604020202020204"/>
              </a:rPr>
              <a:t>#4</a:t>
            </a:r>
          </a:p>
        </p:txBody>
      </p:sp>
      <p:sp>
        <p:nvSpPr>
          <p:cNvPr id="53" name="TextBox 52">
            <a:extLst>
              <a:ext uri="{FF2B5EF4-FFF2-40B4-BE49-F238E27FC236}">
                <a16:creationId xmlns:a16="http://schemas.microsoft.com/office/drawing/2014/main" id="{33F5BC75-02E7-2A73-9E3D-5A4C656C0639}"/>
              </a:ext>
            </a:extLst>
          </p:cNvPr>
          <p:cNvSpPr txBox="1"/>
          <p:nvPr/>
        </p:nvSpPr>
        <p:spPr>
          <a:xfrm>
            <a:off x="2816882" y="4146438"/>
            <a:ext cx="1000955" cy="307777"/>
          </a:xfrm>
          <a:prstGeom prst="rect">
            <a:avLst/>
          </a:prstGeom>
          <a:noFill/>
        </p:spPr>
        <p:txBody>
          <a:bodyPr wrap="square" rtlCol="0">
            <a:spAutoFit/>
          </a:bodyPr>
          <a:lstStyle/>
          <a:p>
            <a:pPr algn="ctr" defTabSz="914400"/>
            <a:r>
              <a:rPr lang="en-SI" sz="1400" b="1" dirty="0">
                <a:solidFill>
                  <a:schemeClr val="bg2">
                    <a:lumMod val="10000"/>
                  </a:schemeClr>
                </a:solidFill>
                <a:latin typeface="Arial" panose="020B0604020202020204"/>
              </a:rPr>
              <a:t>c3867e5f</a:t>
            </a:r>
          </a:p>
        </p:txBody>
      </p:sp>
      <p:sp>
        <p:nvSpPr>
          <p:cNvPr id="54" name="TextBox 53">
            <a:extLst>
              <a:ext uri="{FF2B5EF4-FFF2-40B4-BE49-F238E27FC236}">
                <a16:creationId xmlns:a16="http://schemas.microsoft.com/office/drawing/2014/main" id="{0D5CF020-C882-4B47-CD87-C51474CEFD81}"/>
              </a:ext>
            </a:extLst>
          </p:cNvPr>
          <p:cNvSpPr txBox="1"/>
          <p:nvPr/>
        </p:nvSpPr>
        <p:spPr>
          <a:xfrm>
            <a:off x="4311678" y="4146438"/>
            <a:ext cx="1000955" cy="307777"/>
          </a:xfrm>
          <a:prstGeom prst="rect">
            <a:avLst/>
          </a:prstGeom>
          <a:noFill/>
        </p:spPr>
        <p:txBody>
          <a:bodyPr wrap="square" rtlCol="0">
            <a:spAutoFit/>
          </a:bodyPr>
          <a:lstStyle/>
          <a:p>
            <a:pPr algn="ctr" defTabSz="914400"/>
            <a:r>
              <a:rPr lang="en-SI" sz="1400" b="1" dirty="0">
                <a:solidFill>
                  <a:schemeClr val="bg2">
                    <a:lumMod val="10000"/>
                  </a:schemeClr>
                </a:solidFill>
                <a:latin typeface="Arial" panose="020B0604020202020204"/>
              </a:rPr>
              <a:t>b41107cb</a:t>
            </a:r>
          </a:p>
        </p:txBody>
      </p:sp>
      <p:sp>
        <p:nvSpPr>
          <p:cNvPr id="55" name="TextBox 54">
            <a:extLst>
              <a:ext uri="{FF2B5EF4-FFF2-40B4-BE49-F238E27FC236}">
                <a16:creationId xmlns:a16="http://schemas.microsoft.com/office/drawing/2014/main" id="{ABB00BBC-F0B5-52FD-2C41-2892CBE370F8}"/>
              </a:ext>
            </a:extLst>
          </p:cNvPr>
          <p:cNvSpPr txBox="1"/>
          <p:nvPr/>
        </p:nvSpPr>
        <p:spPr>
          <a:xfrm>
            <a:off x="5806474" y="4146438"/>
            <a:ext cx="1000955" cy="307777"/>
          </a:xfrm>
          <a:prstGeom prst="rect">
            <a:avLst/>
          </a:prstGeom>
          <a:noFill/>
        </p:spPr>
        <p:txBody>
          <a:bodyPr wrap="square" rtlCol="0">
            <a:spAutoFit/>
          </a:bodyPr>
          <a:lstStyle/>
          <a:p>
            <a:pPr algn="ctr" defTabSz="914400"/>
            <a:r>
              <a:rPr lang="en-SI" sz="1400" b="1" dirty="0">
                <a:solidFill>
                  <a:schemeClr val="bg2">
                    <a:lumMod val="10000"/>
                  </a:schemeClr>
                </a:solidFill>
                <a:latin typeface="Arial" panose="020B0604020202020204"/>
              </a:rPr>
              <a:t>10032b86</a:t>
            </a:r>
          </a:p>
        </p:txBody>
      </p:sp>
      <p:sp>
        <p:nvSpPr>
          <p:cNvPr id="56" name="TextBox 55">
            <a:extLst>
              <a:ext uri="{FF2B5EF4-FFF2-40B4-BE49-F238E27FC236}">
                <a16:creationId xmlns:a16="http://schemas.microsoft.com/office/drawing/2014/main" id="{852E6030-A83B-36CD-07AE-C2C0239CC1B5}"/>
              </a:ext>
            </a:extLst>
          </p:cNvPr>
          <p:cNvSpPr txBox="1"/>
          <p:nvPr/>
        </p:nvSpPr>
        <p:spPr>
          <a:xfrm>
            <a:off x="7301270" y="4146438"/>
            <a:ext cx="1037596" cy="307777"/>
          </a:xfrm>
          <a:prstGeom prst="rect">
            <a:avLst/>
          </a:prstGeom>
          <a:noFill/>
        </p:spPr>
        <p:txBody>
          <a:bodyPr wrap="square" rtlCol="0">
            <a:spAutoFit/>
          </a:bodyPr>
          <a:lstStyle/>
          <a:p>
            <a:pPr algn="ctr" defTabSz="914400"/>
            <a:r>
              <a:rPr lang="en-SI" sz="1400" b="1" dirty="0">
                <a:solidFill>
                  <a:schemeClr val="bg2">
                    <a:lumMod val="10000"/>
                  </a:schemeClr>
                </a:solidFill>
                <a:latin typeface="Arial" panose="020B0604020202020204"/>
              </a:rPr>
              <a:t>f52435ce</a:t>
            </a:r>
          </a:p>
        </p:txBody>
      </p:sp>
      <p:sp>
        <p:nvSpPr>
          <p:cNvPr id="57" name="TextBox 56">
            <a:extLst>
              <a:ext uri="{FF2B5EF4-FFF2-40B4-BE49-F238E27FC236}">
                <a16:creationId xmlns:a16="http://schemas.microsoft.com/office/drawing/2014/main" id="{9AA692D0-6134-955C-1984-23BF2C7CDB25}"/>
              </a:ext>
            </a:extLst>
          </p:cNvPr>
          <p:cNvSpPr txBox="1"/>
          <p:nvPr/>
        </p:nvSpPr>
        <p:spPr>
          <a:xfrm>
            <a:off x="2413584" y="4629748"/>
            <a:ext cx="6161314" cy="646331"/>
          </a:xfrm>
          <a:prstGeom prst="rect">
            <a:avLst/>
          </a:prstGeom>
          <a:noFill/>
        </p:spPr>
        <p:txBody>
          <a:bodyPr wrap="square" rtlCol="0">
            <a:spAutoFit/>
          </a:bodyPr>
          <a:lstStyle/>
          <a:p>
            <a:pPr algn="ctr" defTabSz="914400"/>
            <a:r>
              <a:rPr lang="en-SI" b="1" dirty="0">
                <a:solidFill>
                  <a:schemeClr val="bg2">
                    <a:lumMod val="50000"/>
                  </a:schemeClr>
                </a:solidFill>
                <a:latin typeface="Arial" panose="020B0604020202020204"/>
              </a:rPr>
              <a:t>Git commit is a hash: </a:t>
            </a:r>
            <a:r>
              <a:rPr lang="en-US" dirty="0">
                <a:solidFill>
                  <a:srgbClr val="000000"/>
                </a:solidFill>
                <a:latin typeface="Arial" panose="020B0604020202020204"/>
              </a:rPr>
              <a:t>f52435ce2ffeb7d6b8f1573ca8a6bba9d0697520</a:t>
            </a:r>
            <a:endParaRPr lang="en-SI" dirty="0">
              <a:solidFill>
                <a:srgbClr val="000000"/>
              </a:solidFill>
              <a:latin typeface="Arial" panose="020B0604020202020204"/>
            </a:endParaRPr>
          </a:p>
        </p:txBody>
      </p:sp>
      <p:cxnSp>
        <p:nvCxnSpPr>
          <p:cNvPr id="58" name="Straight Arrow Connector 57">
            <a:extLst>
              <a:ext uri="{FF2B5EF4-FFF2-40B4-BE49-F238E27FC236}">
                <a16:creationId xmlns:a16="http://schemas.microsoft.com/office/drawing/2014/main" id="{C9FA1C9B-6A66-11A3-B80A-389FC0620F2D}"/>
              </a:ext>
            </a:extLst>
          </p:cNvPr>
          <p:cNvCxnSpPr>
            <a:cxnSpLocks/>
          </p:cNvCxnSpPr>
          <p:nvPr/>
        </p:nvCxnSpPr>
        <p:spPr>
          <a:xfrm>
            <a:off x="4481868" y="1951253"/>
            <a:ext cx="2059802" cy="0"/>
          </a:xfrm>
          <a:prstGeom prst="straightConnector1">
            <a:avLst/>
          </a:prstGeom>
          <a:ln w="508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3918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1"/>
                                        </p:tgtEl>
                                      </p:cBhvr>
                                    </p:animEffect>
                                    <p:animScale>
                                      <p:cBhvr>
                                        <p:cTn id="7" dur="250" autoRev="1" fill="hold"/>
                                        <p:tgtEl>
                                          <p:spTgt spid="31"/>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9"/>
                                        </p:tgtEl>
                                      </p:cBhvr>
                                    </p:animEffect>
                                    <p:animScale>
                                      <p:cBhvr>
                                        <p:cTn id="10" dur="250" autoRev="1" fill="hold"/>
                                        <p:tgtEl>
                                          <p:spTgt spid="49"/>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32"/>
                                        </p:tgtEl>
                                      </p:cBhvr>
                                    </p:animEffect>
                                    <p:animScale>
                                      <p:cBhvr>
                                        <p:cTn id="15" dur="250" autoRev="1" fill="hold"/>
                                        <p:tgtEl>
                                          <p:spTgt spid="32"/>
                                        </p:tgtEl>
                                      </p:cBhvr>
                                      <p:by x="105000" y="105000"/>
                                    </p:animScale>
                                  </p:childTnLst>
                                </p:cTn>
                              </p:par>
                              <p:par>
                                <p:cTn id="16" presetID="26" presetClass="emph" presetSubtype="0" fill="hold" grpId="0" nodeType="withEffect">
                                  <p:stCondLst>
                                    <p:cond delay="0"/>
                                  </p:stCondLst>
                                  <p:childTnLst>
                                    <p:animEffect transition="out" filter="fade">
                                      <p:cBhvr>
                                        <p:cTn id="17" dur="500" tmFilter="0, 0; .2, .5; .8, .5; 1, 0"/>
                                        <p:tgtEl>
                                          <p:spTgt spid="50"/>
                                        </p:tgtEl>
                                      </p:cBhvr>
                                    </p:animEffect>
                                    <p:animScale>
                                      <p:cBhvr>
                                        <p:cTn id="18" dur="250" autoRev="1" fill="hold"/>
                                        <p:tgtEl>
                                          <p:spTgt spid="50"/>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grpId="0" nodeType="clickEffect">
                                  <p:stCondLst>
                                    <p:cond delay="0"/>
                                  </p:stCondLst>
                                  <p:childTnLst>
                                    <p:animEffect transition="out" filter="fade">
                                      <p:cBhvr>
                                        <p:cTn id="22" dur="500" tmFilter="0, 0; .2, .5; .8, .5; 1, 0"/>
                                        <p:tgtEl>
                                          <p:spTgt spid="33"/>
                                        </p:tgtEl>
                                      </p:cBhvr>
                                    </p:animEffect>
                                    <p:animScale>
                                      <p:cBhvr>
                                        <p:cTn id="23" dur="250" autoRev="1" fill="hold"/>
                                        <p:tgtEl>
                                          <p:spTgt spid="33"/>
                                        </p:tgtEl>
                                      </p:cBhvr>
                                      <p:by x="105000" y="105000"/>
                                    </p:animScale>
                                  </p:childTnLst>
                                </p:cTn>
                              </p:par>
                              <p:par>
                                <p:cTn id="24" presetID="26" presetClass="emph" presetSubtype="0" fill="hold" grpId="0" nodeType="withEffect">
                                  <p:stCondLst>
                                    <p:cond delay="0"/>
                                  </p:stCondLst>
                                  <p:childTnLst>
                                    <p:animEffect transition="out" filter="fade">
                                      <p:cBhvr>
                                        <p:cTn id="25" dur="500" tmFilter="0, 0; .2, .5; .8, .5; 1, 0"/>
                                        <p:tgtEl>
                                          <p:spTgt spid="34"/>
                                        </p:tgtEl>
                                      </p:cBhvr>
                                    </p:animEffect>
                                    <p:animScale>
                                      <p:cBhvr>
                                        <p:cTn id="26" dur="250" autoRev="1" fill="hold"/>
                                        <p:tgtEl>
                                          <p:spTgt spid="34"/>
                                        </p:tgtEl>
                                      </p:cBhvr>
                                      <p:by x="105000" y="105000"/>
                                    </p:animScale>
                                  </p:childTnLst>
                                </p:cTn>
                              </p:par>
                              <p:par>
                                <p:cTn id="27" presetID="26" presetClass="emph" presetSubtype="0" fill="hold" nodeType="withEffect">
                                  <p:stCondLst>
                                    <p:cond delay="0"/>
                                  </p:stCondLst>
                                  <p:childTnLst>
                                    <p:animEffect transition="out" filter="fade">
                                      <p:cBhvr>
                                        <p:cTn id="28" dur="500" tmFilter="0, 0; .2, .5; .8, .5; 1, 0"/>
                                        <p:tgtEl>
                                          <p:spTgt spid="37"/>
                                        </p:tgtEl>
                                      </p:cBhvr>
                                    </p:animEffect>
                                    <p:animScale>
                                      <p:cBhvr>
                                        <p:cTn id="29" dur="250" autoRev="1" fill="hold"/>
                                        <p:tgtEl>
                                          <p:spTgt spid="37"/>
                                        </p:tgtEl>
                                      </p:cBhvr>
                                      <p:by x="105000" y="105000"/>
                                    </p:animScale>
                                  </p:childTnLst>
                                </p:cTn>
                              </p:par>
                              <p:par>
                                <p:cTn id="30" presetID="26" presetClass="emph" presetSubtype="0" fill="hold" grpId="0" nodeType="withEffect">
                                  <p:stCondLst>
                                    <p:cond delay="0"/>
                                  </p:stCondLst>
                                  <p:childTnLst>
                                    <p:animEffect transition="out" filter="fade">
                                      <p:cBhvr>
                                        <p:cTn id="31" dur="500" tmFilter="0, 0; .2, .5; .8, .5; 1, 0"/>
                                        <p:tgtEl>
                                          <p:spTgt spid="51"/>
                                        </p:tgtEl>
                                      </p:cBhvr>
                                    </p:animEffect>
                                    <p:animScale>
                                      <p:cBhvr>
                                        <p:cTn id="32" dur="250" autoRev="1" fill="hold"/>
                                        <p:tgtEl>
                                          <p:spTgt spid="51"/>
                                        </p:tgtEl>
                                      </p:cBhvr>
                                      <p:by x="105000" y="105000"/>
                                    </p:animScale>
                                  </p:childTnLst>
                                </p:cTn>
                              </p:par>
                              <p:par>
                                <p:cTn id="33" presetID="26" presetClass="emph" presetSubtype="0" fill="hold" grpId="0" nodeType="withEffect">
                                  <p:stCondLst>
                                    <p:cond delay="0"/>
                                  </p:stCondLst>
                                  <p:childTnLst>
                                    <p:animEffect transition="out" filter="fade">
                                      <p:cBhvr>
                                        <p:cTn id="34" dur="500" tmFilter="0, 0; .2, .5; .8, .5; 1, 0"/>
                                        <p:tgtEl>
                                          <p:spTgt spid="52"/>
                                        </p:tgtEl>
                                      </p:cBhvr>
                                    </p:animEffect>
                                    <p:animScale>
                                      <p:cBhvr>
                                        <p:cTn id="35" dur="250" autoRev="1" fill="hold"/>
                                        <p:tgtEl>
                                          <p:spTgt spid="52"/>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grpId="0" nodeType="clickEffect">
                                  <p:stCondLst>
                                    <p:cond delay="0"/>
                                  </p:stCondLst>
                                  <p:childTnLst>
                                    <p:animEffect transition="out" filter="fade">
                                      <p:cBhvr>
                                        <p:cTn id="39" dur="500" tmFilter="0, 0; .2, .5; .8, .5; 1, 0"/>
                                        <p:tgtEl>
                                          <p:spTgt spid="38"/>
                                        </p:tgtEl>
                                      </p:cBhvr>
                                    </p:animEffect>
                                    <p:animScale>
                                      <p:cBhvr>
                                        <p:cTn id="40" dur="250" autoRev="1" fill="hold"/>
                                        <p:tgtEl>
                                          <p:spTgt spid="38"/>
                                        </p:tgtEl>
                                      </p:cBhvr>
                                      <p:by x="105000" y="105000"/>
                                    </p:animScale>
                                  </p:childTnLst>
                                </p:cTn>
                              </p:par>
                              <p:par>
                                <p:cTn id="41" presetID="26" presetClass="emph" presetSubtype="0" fill="hold" grpId="0" nodeType="withEffect">
                                  <p:stCondLst>
                                    <p:cond delay="0"/>
                                  </p:stCondLst>
                                  <p:childTnLst>
                                    <p:animEffect transition="out" filter="fade">
                                      <p:cBhvr>
                                        <p:cTn id="42" dur="500" tmFilter="0, 0; .2, .5; .8, .5; 1, 0"/>
                                        <p:tgtEl>
                                          <p:spTgt spid="39"/>
                                        </p:tgtEl>
                                      </p:cBhvr>
                                    </p:animEffect>
                                    <p:animScale>
                                      <p:cBhvr>
                                        <p:cTn id="43" dur="250" autoRev="1" fill="hold"/>
                                        <p:tgtEl>
                                          <p:spTgt spid="39"/>
                                        </p:tgtEl>
                                      </p:cBhvr>
                                      <p:by x="105000" y="105000"/>
                                    </p:animScale>
                                  </p:childTnLst>
                                </p:cTn>
                              </p:par>
                              <p:par>
                                <p:cTn id="44" presetID="26" presetClass="emph" presetSubtype="0" fill="hold" grpId="0" nodeType="withEffect">
                                  <p:stCondLst>
                                    <p:cond delay="0"/>
                                  </p:stCondLst>
                                  <p:childTnLst>
                                    <p:animEffect transition="out" filter="fade">
                                      <p:cBhvr>
                                        <p:cTn id="45" dur="500" tmFilter="0, 0; .2, .5; .8, .5; 1, 0"/>
                                        <p:tgtEl>
                                          <p:spTgt spid="40"/>
                                        </p:tgtEl>
                                      </p:cBhvr>
                                    </p:animEffect>
                                    <p:animScale>
                                      <p:cBhvr>
                                        <p:cTn id="46" dur="250" autoRev="1" fill="hold"/>
                                        <p:tgtEl>
                                          <p:spTgt spid="40"/>
                                        </p:tgtEl>
                                      </p:cBhvr>
                                      <p:by x="105000" y="105000"/>
                                    </p:animScale>
                                  </p:childTnLst>
                                </p:cTn>
                              </p:par>
                              <p:par>
                                <p:cTn id="47" presetID="26" presetClass="emph" presetSubtype="0" fill="hold" grpId="0" nodeType="withEffect">
                                  <p:stCondLst>
                                    <p:cond delay="0"/>
                                  </p:stCondLst>
                                  <p:childTnLst>
                                    <p:animEffect transition="out" filter="fade">
                                      <p:cBhvr>
                                        <p:cTn id="48" dur="500" tmFilter="0, 0; .2, .5; .8, .5; 1, 0"/>
                                        <p:tgtEl>
                                          <p:spTgt spid="41"/>
                                        </p:tgtEl>
                                      </p:cBhvr>
                                    </p:animEffect>
                                    <p:animScale>
                                      <p:cBhvr>
                                        <p:cTn id="49" dur="250" autoRev="1" fill="hold"/>
                                        <p:tgtEl>
                                          <p:spTgt spid="41"/>
                                        </p:tgtEl>
                                      </p:cBhvr>
                                      <p:by x="105000" y="105000"/>
                                    </p:animScale>
                                  </p:childTnLst>
                                </p:cTn>
                              </p:par>
                              <p:par>
                                <p:cTn id="50" presetID="26" presetClass="emph" presetSubtype="0" fill="hold" nodeType="withEffect">
                                  <p:stCondLst>
                                    <p:cond delay="0"/>
                                  </p:stCondLst>
                                  <p:childTnLst>
                                    <p:animEffect transition="out" filter="fade">
                                      <p:cBhvr>
                                        <p:cTn id="51" dur="500" tmFilter="0, 0; .2, .5; .8, .5; 1, 0"/>
                                        <p:tgtEl>
                                          <p:spTgt spid="42"/>
                                        </p:tgtEl>
                                      </p:cBhvr>
                                    </p:animEffect>
                                    <p:animScale>
                                      <p:cBhvr>
                                        <p:cTn id="52" dur="250" autoRev="1" fill="hold"/>
                                        <p:tgtEl>
                                          <p:spTgt spid="42"/>
                                        </p:tgtEl>
                                      </p:cBhvr>
                                      <p:by x="105000" y="105000"/>
                                    </p:animScale>
                                  </p:childTnLst>
                                </p:cTn>
                              </p:par>
                              <p:par>
                                <p:cTn id="53" presetID="26" presetClass="emph" presetSubtype="0" fill="hold" nodeType="withEffect">
                                  <p:stCondLst>
                                    <p:cond delay="0"/>
                                  </p:stCondLst>
                                  <p:childTnLst>
                                    <p:animEffect transition="out" filter="fade">
                                      <p:cBhvr>
                                        <p:cTn id="54" dur="500" tmFilter="0, 0; .2, .5; .8, .5; 1, 0"/>
                                        <p:tgtEl>
                                          <p:spTgt spid="43"/>
                                        </p:tgtEl>
                                      </p:cBhvr>
                                    </p:animEffect>
                                    <p:animScale>
                                      <p:cBhvr>
                                        <p:cTn id="55" dur="250" autoRev="1" fill="hold"/>
                                        <p:tgtEl>
                                          <p:spTgt spid="43"/>
                                        </p:tgtEl>
                                      </p:cBhvr>
                                      <p:by x="105000" y="105000"/>
                                    </p:animScale>
                                  </p:childTnLst>
                                </p:cTn>
                              </p:par>
                              <p:par>
                                <p:cTn id="56" presetID="26" presetClass="emph" presetSubtype="0" fill="hold" nodeType="withEffect">
                                  <p:stCondLst>
                                    <p:cond delay="0"/>
                                  </p:stCondLst>
                                  <p:childTnLst>
                                    <p:animEffect transition="out" filter="fade">
                                      <p:cBhvr>
                                        <p:cTn id="57" dur="500" tmFilter="0, 0; .2, .5; .8, .5; 1, 0"/>
                                        <p:tgtEl>
                                          <p:spTgt spid="44"/>
                                        </p:tgtEl>
                                      </p:cBhvr>
                                    </p:animEffect>
                                    <p:animScale>
                                      <p:cBhvr>
                                        <p:cTn id="58" dur="250" autoRev="1" fill="hold"/>
                                        <p:tgtEl>
                                          <p:spTgt spid="44"/>
                                        </p:tgtEl>
                                      </p:cBhvr>
                                      <p:by x="105000" y="105000"/>
                                    </p:animScale>
                                  </p:childTnLst>
                                </p:cTn>
                              </p:par>
                              <p:par>
                                <p:cTn id="59" presetID="26" presetClass="emph" presetSubtype="0" fill="hold" grpId="0" nodeType="withEffect">
                                  <p:stCondLst>
                                    <p:cond delay="0"/>
                                  </p:stCondLst>
                                  <p:childTnLst>
                                    <p:animEffect transition="out" filter="fade">
                                      <p:cBhvr>
                                        <p:cTn id="60" dur="500" tmFilter="0, 0; .2, .5; .8, .5; 1, 0"/>
                                        <p:tgtEl>
                                          <p:spTgt spid="54"/>
                                        </p:tgtEl>
                                      </p:cBhvr>
                                    </p:animEffect>
                                    <p:animScale>
                                      <p:cBhvr>
                                        <p:cTn id="61" dur="250" autoRev="1" fill="hold"/>
                                        <p:tgtEl>
                                          <p:spTgt spid="54"/>
                                        </p:tgtEl>
                                      </p:cBhvr>
                                      <p:by x="105000" y="105000"/>
                                    </p:animScale>
                                  </p:childTnLst>
                                </p:cTn>
                              </p:par>
                              <p:par>
                                <p:cTn id="62" presetID="26" presetClass="emph" presetSubtype="0" fill="hold" grpId="0" nodeType="withEffect">
                                  <p:stCondLst>
                                    <p:cond delay="0"/>
                                  </p:stCondLst>
                                  <p:childTnLst>
                                    <p:animEffect transition="out" filter="fade">
                                      <p:cBhvr>
                                        <p:cTn id="63" dur="500" tmFilter="0, 0; .2, .5; .8, .5; 1, 0"/>
                                        <p:tgtEl>
                                          <p:spTgt spid="55"/>
                                        </p:tgtEl>
                                      </p:cBhvr>
                                    </p:animEffect>
                                    <p:animScale>
                                      <p:cBhvr>
                                        <p:cTn id="64" dur="250" autoRev="1" fill="hold"/>
                                        <p:tgtEl>
                                          <p:spTgt spid="55"/>
                                        </p:tgtEl>
                                      </p:cBhvr>
                                      <p:by x="105000" y="105000"/>
                                    </p:animScale>
                                  </p:childTnLst>
                                </p:cTn>
                              </p:par>
                              <p:par>
                                <p:cTn id="65" presetID="26" presetClass="emph" presetSubtype="0" fill="hold" grpId="0" nodeType="withEffect">
                                  <p:stCondLst>
                                    <p:cond delay="0"/>
                                  </p:stCondLst>
                                  <p:childTnLst>
                                    <p:animEffect transition="out" filter="fade">
                                      <p:cBhvr>
                                        <p:cTn id="66" dur="500" tmFilter="0, 0; .2, .5; .8, .5; 1, 0"/>
                                        <p:tgtEl>
                                          <p:spTgt spid="56"/>
                                        </p:tgtEl>
                                      </p:cBhvr>
                                    </p:animEffect>
                                    <p:animScale>
                                      <p:cBhvr>
                                        <p:cTn id="67" dur="250" autoRev="1" fill="hold"/>
                                        <p:tgtEl>
                                          <p:spTgt spid="56"/>
                                        </p:tgtEl>
                                      </p:cBhvr>
                                      <p:by x="105000" y="105000"/>
                                    </p:animScale>
                                  </p:childTnLst>
                                </p:cTn>
                              </p:par>
                            </p:childTnLst>
                          </p:cTn>
                        </p:par>
                        <p:par>
                          <p:cTn id="68" fill="hold">
                            <p:stCondLst>
                              <p:cond delay="500"/>
                            </p:stCondLst>
                            <p:childTnLst>
                              <p:par>
                                <p:cTn id="69" presetID="1" presetClass="entr" presetSubtype="0" fill="hold" grpId="0" nodeType="after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par>
                                <p:cTn id="71" presetID="26" presetClass="emph" presetSubtype="0" fill="hold" grpId="1" nodeType="withEffect">
                                  <p:stCondLst>
                                    <p:cond delay="0"/>
                                  </p:stCondLst>
                                  <p:childTnLst>
                                    <p:animEffect transition="out" filter="fade">
                                      <p:cBhvr>
                                        <p:cTn id="72" dur="500" tmFilter="0, 0; .2, .5; .8, .5; 1, 0"/>
                                        <p:tgtEl>
                                          <p:spTgt spid="57"/>
                                        </p:tgtEl>
                                      </p:cBhvr>
                                    </p:animEffect>
                                    <p:animScale>
                                      <p:cBhvr>
                                        <p:cTn id="73" dur="250" autoRev="1" fill="hold"/>
                                        <p:tgtEl>
                                          <p:spTgt spid="5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8" grpId="0" animBg="1"/>
      <p:bldP spid="39" grpId="0" animBg="1"/>
      <p:bldP spid="40" grpId="0" animBg="1"/>
      <p:bldP spid="41" grpId="0" animBg="1"/>
      <p:bldP spid="49" grpId="0"/>
      <p:bldP spid="50" grpId="0"/>
      <p:bldP spid="51" grpId="0"/>
      <p:bldP spid="52" grpId="0"/>
      <p:bldP spid="54" grpId="0"/>
      <p:bldP spid="55" grpId="0"/>
      <p:bldP spid="56" grpId="0"/>
      <p:bldP spid="57" grpId="0"/>
      <p:bldP spid="5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C4F3-417D-4355-BD52-3542716877ED}"/>
              </a:ext>
            </a:extLst>
          </p:cNvPr>
          <p:cNvSpPr>
            <a:spLocks noGrp="1"/>
          </p:cNvSpPr>
          <p:nvPr>
            <p:ph type="title" idx="4294967295"/>
          </p:nvPr>
        </p:nvSpPr>
        <p:spPr>
          <a:xfrm>
            <a:off x="732153" y="765713"/>
            <a:ext cx="10972484" cy="712249"/>
          </a:xfrm>
        </p:spPr>
        <p:txBody>
          <a:bodyPr/>
          <a:lstStyle/>
          <a:p>
            <a:r>
              <a:rPr lang="en-US" dirty="0"/>
              <a:t>Git: Distributed version control</a:t>
            </a:r>
          </a:p>
        </p:txBody>
      </p:sp>
      <p:sp>
        <p:nvSpPr>
          <p:cNvPr id="55" name="TextBox 54">
            <a:extLst>
              <a:ext uri="{FF2B5EF4-FFF2-40B4-BE49-F238E27FC236}">
                <a16:creationId xmlns:a16="http://schemas.microsoft.com/office/drawing/2014/main" id="{55318D01-4DE8-311E-0090-B37B29C3B0BB}"/>
              </a:ext>
            </a:extLst>
          </p:cNvPr>
          <p:cNvSpPr txBox="1"/>
          <p:nvPr/>
        </p:nvSpPr>
        <p:spPr>
          <a:xfrm>
            <a:off x="4103914" y="1581921"/>
            <a:ext cx="2784023" cy="369332"/>
          </a:xfrm>
          <a:prstGeom prst="rect">
            <a:avLst/>
          </a:prstGeom>
          <a:noFill/>
        </p:spPr>
        <p:txBody>
          <a:bodyPr wrap="square" rtlCol="0">
            <a:spAutoFit/>
          </a:bodyPr>
          <a:lstStyle/>
          <a:p>
            <a:pPr algn="ctr" defTabSz="914400"/>
            <a:r>
              <a:rPr lang="en-SI" b="1" dirty="0">
                <a:solidFill>
                  <a:schemeClr val="bg2">
                    <a:lumMod val="50000"/>
                  </a:schemeClr>
                </a:solidFill>
                <a:latin typeface="Arial" panose="020B0604020202020204"/>
              </a:rPr>
              <a:t>Time / Feature / Project</a:t>
            </a:r>
          </a:p>
        </p:txBody>
      </p:sp>
      <p:cxnSp>
        <p:nvCxnSpPr>
          <p:cNvPr id="56" name="Straight Arrow Connector 55">
            <a:extLst>
              <a:ext uri="{FF2B5EF4-FFF2-40B4-BE49-F238E27FC236}">
                <a16:creationId xmlns:a16="http://schemas.microsoft.com/office/drawing/2014/main" id="{44330B51-98F3-CBD9-BF2D-8CF5D52C471E}"/>
              </a:ext>
            </a:extLst>
          </p:cNvPr>
          <p:cNvCxnSpPr>
            <a:cxnSpLocks/>
          </p:cNvCxnSpPr>
          <p:nvPr/>
        </p:nvCxnSpPr>
        <p:spPr>
          <a:xfrm>
            <a:off x="4103914" y="1951253"/>
            <a:ext cx="2939143" cy="0"/>
          </a:xfrm>
          <a:prstGeom prst="straightConnector1">
            <a:avLst/>
          </a:prstGeom>
          <a:noFill/>
          <a:ln w="50800" cap="flat" cmpd="sng" algn="ctr">
            <a:solidFill>
              <a:srgbClr val="000000"/>
            </a:solidFill>
            <a:prstDash val="solid"/>
            <a:miter lim="800000"/>
            <a:headEnd type="none" w="med" len="med"/>
            <a:tailEnd type="arrow" w="med" len="med"/>
          </a:ln>
          <a:effectLst/>
        </p:spPr>
      </p:cxnSp>
      <p:sp>
        <p:nvSpPr>
          <p:cNvPr id="57" name="TextBox 56">
            <a:extLst>
              <a:ext uri="{FF2B5EF4-FFF2-40B4-BE49-F238E27FC236}">
                <a16:creationId xmlns:a16="http://schemas.microsoft.com/office/drawing/2014/main" id="{EAF0A675-28D4-DE09-00F9-5944B9855880}"/>
              </a:ext>
            </a:extLst>
          </p:cNvPr>
          <p:cNvSpPr txBox="1"/>
          <p:nvPr/>
        </p:nvSpPr>
        <p:spPr>
          <a:xfrm>
            <a:off x="1056459" y="2338548"/>
            <a:ext cx="1008000" cy="369332"/>
          </a:xfrm>
          <a:prstGeom prst="rect">
            <a:avLst/>
          </a:prstGeom>
          <a:noFill/>
        </p:spPr>
        <p:txBody>
          <a:bodyPr wrap="square" rtlCol="0">
            <a:spAutoFit/>
          </a:bodyPr>
          <a:lstStyle/>
          <a:p>
            <a:pPr defTabSz="914400"/>
            <a:r>
              <a:rPr lang="en-SI" b="1" dirty="0">
                <a:solidFill>
                  <a:schemeClr val="bg2">
                    <a:lumMod val="50000"/>
                  </a:schemeClr>
                </a:solidFill>
                <a:latin typeface="Arial" panose="020B0604020202020204"/>
              </a:rPr>
              <a:t>Sara</a:t>
            </a:r>
          </a:p>
        </p:txBody>
      </p:sp>
      <p:sp>
        <p:nvSpPr>
          <p:cNvPr id="58" name="TextBox 57">
            <a:extLst>
              <a:ext uri="{FF2B5EF4-FFF2-40B4-BE49-F238E27FC236}">
                <a16:creationId xmlns:a16="http://schemas.microsoft.com/office/drawing/2014/main" id="{5A7146DA-FE6E-5E4B-ECE1-A3A0E5ECA900}"/>
              </a:ext>
            </a:extLst>
          </p:cNvPr>
          <p:cNvSpPr txBox="1"/>
          <p:nvPr/>
        </p:nvSpPr>
        <p:spPr>
          <a:xfrm>
            <a:off x="1056459" y="3072633"/>
            <a:ext cx="1008000" cy="369332"/>
          </a:xfrm>
          <a:prstGeom prst="rect">
            <a:avLst/>
          </a:prstGeom>
          <a:noFill/>
        </p:spPr>
        <p:txBody>
          <a:bodyPr wrap="square" rtlCol="0">
            <a:spAutoFit/>
          </a:bodyPr>
          <a:lstStyle/>
          <a:p>
            <a:pPr defTabSz="914400"/>
            <a:r>
              <a:rPr lang="en-SI" b="1" dirty="0">
                <a:solidFill>
                  <a:schemeClr val="bg2">
                    <a:lumMod val="50000"/>
                  </a:schemeClr>
                </a:solidFill>
                <a:latin typeface="Arial" panose="020B0604020202020204"/>
              </a:rPr>
              <a:t>Daniel</a:t>
            </a:r>
          </a:p>
        </p:txBody>
      </p:sp>
      <p:sp>
        <p:nvSpPr>
          <p:cNvPr id="59" name="TextBox 58">
            <a:extLst>
              <a:ext uri="{FF2B5EF4-FFF2-40B4-BE49-F238E27FC236}">
                <a16:creationId xmlns:a16="http://schemas.microsoft.com/office/drawing/2014/main" id="{D337AB59-AB8E-F997-0023-4CE787D59B6B}"/>
              </a:ext>
            </a:extLst>
          </p:cNvPr>
          <p:cNvSpPr txBox="1"/>
          <p:nvPr/>
        </p:nvSpPr>
        <p:spPr>
          <a:xfrm>
            <a:off x="1056459" y="3809188"/>
            <a:ext cx="1227190" cy="369332"/>
          </a:xfrm>
          <a:prstGeom prst="rect">
            <a:avLst/>
          </a:prstGeom>
          <a:noFill/>
        </p:spPr>
        <p:txBody>
          <a:bodyPr wrap="square" rtlCol="0">
            <a:spAutoFit/>
          </a:bodyPr>
          <a:lstStyle/>
          <a:p>
            <a:pPr defTabSz="914400"/>
            <a:r>
              <a:rPr lang="en-SI" b="1" dirty="0">
                <a:solidFill>
                  <a:schemeClr val="bg2">
                    <a:lumMod val="50000"/>
                  </a:schemeClr>
                </a:solidFill>
                <a:latin typeface="Arial" panose="020B0604020202020204"/>
              </a:rPr>
              <a:t>Jessica</a:t>
            </a:r>
          </a:p>
        </p:txBody>
      </p:sp>
      <p:sp>
        <p:nvSpPr>
          <p:cNvPr id="60" name="TextBox 59">
            <a:extLst>
              <a:ext uri="{FF2B5EF4-FFF2-40B4-BE49-F238E27FC236}">
                <a16:creationId xmlns:a16="http://schemas.microsoft.com/office/drawing/2014/main" id="{11E4F4E3-17DC-B6B3-C02D-84BEA2B9D3E2}"/>
              </a:ext>
            </a:extLst>
          </p:cNvPr>
          <p:cNvSpPr txBox="1"/>
          <p:nvPr/>
        </p:nvSpPr>
        <p:spPr>
          <a:xfrm>
            <a:off x="1056459" y="5274886"/>
            <a:ext cx="1008000" cy="369332"/>
          </a:xfrm>
          <a:prstGeom prst="rect">
            <a:avLst/>
          </a:prstGeom>
          <a:noFill/>
        </p:spPr>
        <p:txBody>
          <a:bodyPr wrap="square" rtlCol="0">
            <a:spAutoFit/>
          </a:bodyPr>
          <a:lstStyle/>
          <a:p>
            <a:pPr defTabSz="914400"/>
            <a:r>
              <a:rPr lang="en-SI" b="1" dirty="0">
                <a:solidFill>
                  <a:schemeClr val="bg2">
                    <a:lumMod val="50000"/>
                  </a:schemeClr>
                </a:solidFill>
                <a:latin typeface="Arial" panose="020B0604020202020204"/>
              </a:rPr>
              <a:t>Sam</a:t>
            </a:r>
          </a:p>
        </p:txBody>
      </p:sp>
      <p:sp>
        <p:nvSpPr>
          <p:cNvPr id="61" name="TextBox 60">
            <a:extLst>
              <a:ext uri="{FF2B5EF4-FFF2-40B4-BE49-F238E27FC236}">
                <a16:creationId xmlns:a16="http://schemas.microsoft.com/office/drawing/2014/main" id="{3F3274CC-593D-240E-F9C7-4A077FD41EC7}"/>
              </a:ext>
            </a:extLst>
          </p:cNvPr>
          <p:cNvSpPr txBox="1"/>
          <p:nvPr/>
        </p:nvSpPr>
        <p:spPr>
          <a:xfrm>
            <a:off x="1056459" y="4540803"/>
            <a:ext cx="1237639" cy="369332"/>
          </a:xfrm>
          <a:prstGeom prst="rect">
            <a:avLst/>
          </a:prstGeom>
          <a:noFill/>
        </p:spPr>
        <p:txBody>
          <a:bodyPr wrap="square" rtlCol="0">
            <a:spAutoFit/>
          </a:bodyPr>
          <a:lstStyle/>
          <a:p>
            <a:pPr defTabSz="914400"/>
            <a:r>
              <a:rPr lang="en-SI" b="1" dirty="0">
                <a:solidFill>
                  <a:schemeClr val="bg2">
                    <a:lumMod val="50000"/>
                  </a:schemeClr>
                </a:solidFill>
                <a:latin typeface="Arial" panose="020B0604020202020204"/>
              </a:rPr>
              <a:t>John</a:t>
            </a:r>
          </a:p>
        </p:txBody>
      </p:sp>
      <p:sp>
        <p:nvSpPr>
          <p:cNvPr id="62" name="Flowchart: Connector 61">
            <a:extLst>
              <a:ext uri="{FF2B5EF4-FFF2-40B4-BE49-F238E27FC236}">
                <a16:creationId xmlns:a16="http://schemas.microsoft.com/office/drawing/2014/main" id="{EAA9D828-9682-2A7D-F7D2-A39CB7A8FDBD}"/>
              </a:ext>
            </a:extLst>
          </p:cNvPr>
          <p:cNvSpPr/>
          <p:nvPr/>
        </p:nvSpPr>
        <p:spPr>
          <a:xfrm>
            <a:off x="3108611" y="2294614"/>
            <a:ext cx="457200" cy="457200"/>
          </a:xfrm>
          <a:prstGeom prst="flowChartConnector">
            <a:avLst/>
          </a:prstGeom>
          <a:solidFill>
            <a:srgbClr val="3CAE2B"/>
          </a:solidFill>
          <a:ln w="12700" cap="flat" cmpd="sng" algn="ctr">
            <a:solidFill>
              <a:srgbClr val="3CAE2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3" name="Flowchart: Connector 62">
            <a:extLst>
              <a:ext uri="{FF2B5EF4-FFF2-40B4-BE49-F238E27FC236}">
                <a16:creationId xmlns:a16="http://schemas.microsoft.com/office/drawing/2014/main" id="{9EEDDB22-48FD-FC26-210A-7DC7BCBCECE3}"/>
              </a:ext>
            </a:extLst>
          </p:cNvPr>
          <p:cNvSpPr/>
          <p:nvPr/>
        </p:nvSpPr>
        <p:spPr>
          <a:xfrm>
            <a:off x="2272327" y="3028699"/>
            <a:ext cx="457200" cy="457200"/>
          </a:xfrm>
          <a:prstGeom prst="flowChartConnector">
            <a:avLst/>
          </a:prstGeom>
          <a:solidFill>
            <a:srgbClr val="9D1D96"/>
          </a:solidFill>
          <a:ln w="12700" cap="flat" cmpd="sng" algn="ctr">
            <a:solidFill>
              <a:srgbClr val="9D1D9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4" name="Flowchart: Connector 63">
            <a:extLst>
              <a:ext uri="{FF2B5EF4-FFF2-40B4-BE49-F238E27FC236}">
                <a16:creationId xmlns:a16="http://schemas.microsoft.com/office/drawing/2014/main" id="{1CA88C7A-F375-1841-170D-64BF63480D4E}"/>
              </a:ext>
            </a:extLst>
          </p:cNvPr>
          <p:cNvSpPr/>
          <p:nvPr/>
        </p:nvSpPr>
        <p:spPr>
          <a:xfrm>
            <a:off x="3873684" y="3028699"/>
            <a:ext cx="457200" cy="457200"/>
          </a:xfrm>
          <a:prstGeom prst="flowChartConnector">
            <a:avLst/>
          </a:prstGeom>
          <a:solidFill>
            <a:srgbClr val="9D1D96"/>
          </a:solidFill>
          <a:ln w="12700" cap="flat" cmpd="sng" algn="ctr">
            <a:solidFill>
              <a:srgbClr val="9D1D9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5" name="Flowchart: Connector 64">
            <a:extLst>
              <a:ext uri="{FF2B5EF4-FFF2-40B4-BE49-F238E27FC236}">
                <a16:creationId xmlns:a16="http://schemas.microsoft.com/office/drawing/2014/main" id="{749A5013-A74C-32EE-83C6-98BEBCF71455}"/>
              </a:ext>
            </a:extLst>
          </p:cNvPr>
          <p:cNvSpPr/>
          <p:nvPr/>
        </p:nvSpPr>
        <p:spPr>
          <a:xfrm>
            <a:off x="3073005" y="3756206"/>
            <a:ext cx="457200" cy="457200"/>
          </a:xfrm>
          <a:prstGeom prst="flowChartConnector">
            <a:avLst/>
          </a:prstGeom>
          <a:solidFill>
            <a:srgbClr val="2B3890"/>
          </a:solidFill>
          <a:ln w="12700" cap="flat" cmpd="sng" algn="ctr">
            <a:solidFill>
              <a:srgbClr val="2B38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cxnSp>
        <p:nvCxnSpPr>
          <p:cNvPr id="66" name="Straight Connector 65">
            <a:extLst>
              <a:ext uri="{FF2B5EF4-FFF2-40B4-BE49-F238E27FC236}">
                <a16:creationId xmlns:a16="http://schemas.microsoft.com/office/drawing/2014/main" id="{962BEF87-23F9-BA52-E35C-5295987961D3}"/>
              </a:ext>
            </a:extLst>
          </p:cNvPr>
          <p:cNvCxnSpPr>
            <a:cxnSpLocks/>
            <a:stCxn id="63" idx="6"/>
            <a:endCxn id="64" idx="2"/>
          </p:cNvCxnSpPr>
          <p:nvPr/>
        </p:nvCxnSpPr>
        <p:spPr>
          <a:xfrm>
            <a:off x="2729527" y="3257299"/>
            <a:ext cx="1144157" cy="0"/>
          </a:xfrm>
          <a:prstGeom prst="line">
            <a:avLst/>
          </a:prstGeom>
          <a:noFill/>
          <a:ln w="38100" cap="flat" cmpd="sng" algn="ctr">
            <a:solidFill>
              <a:schemeClr val="bg1">
                <a:lumMod val="65000"/>
              </a:schemeClr>
            </a:solidFill>
            <a:prstDash val="solid"/>
            <a:miter lim="800000"/>
          </a:ln>
          <a:effectLst/>
        </p:spPr>
      </p:cxnSp>
      <p:sp>
        <p:nvSpPr>
          <p:cNvPr id="67" name="Flowchart: Connector 66">
            <a:extLst>
              <a:ext uri="{FF2B5EF4-FFF2-40B4-BE49-F238E27FC236}">
                <a16:creationId xmlns:a16="http://schemas.microsoft.com/office/drawing/2014/main" id="{C7756BD2-3E0F-28A1-A4A9-2DDFF99F5F17}"/>
              </a:ext>
            </a:extLst>
          </p:cNvPr>
          <p:cNvSpPr/>
          <p:nvPr/>
        </p:nvSpPr>
        <p:spPr>
          <a:xfrm>
            <a:off x="3872153" y="4519031"/>
            <a:ext cx="457200" cy="457200"/>
          </a:xfrm>
          <a:prstGeom prst="flowChartConnector">
            <a:avLst/>
          </a:prstGeom>
          <a:solidFill>
            <a:srgbClr val="F5E600"/>
          </a:solidFill>
          <a:ln w="12700" cap="flat" cmpd="sng" algn="ctr">
            <a:solidFill>
              <a:srgbClr val="F5E6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8" name="Flowchart: Connector 67">
            <a:extLst>
              <a:ext uri="{FF2B5EF4-FFF2-40B4-BE49-F238E27FC236}">
                <a16:creationId xmlns:a16="http://schemas.microsoft.com/office/drawing/2014/main" id="{96E687D4-6A16-AD5E-09EE-9E4ECC4BA105}"/>
              </a:ext>
            </a:extLst>
          </p:cNvPr>
          <p:cNvSpPr/>
          <p:nvPr/>
        </p:nvSpPr>
        <p:spPr>
          <a:xfrm>
            <a:off x="5475041" y="3028699"/>
            <a:ext cx="457200" cy="457200"/>
          </a:xfrm>
          <a:prstGeom prst="flowChartConnector">
            <a:avLst/>
          </a:prstGeom>
          <a:solidFill>
            <a:srgbClr val="9D1D96"/>
          </a:solidFill>
          <a:ln w="12700" cap="flat" cmpd="sng" algn="ctr">
            <a:solidFill>
              <a:srgbClr val="9D1D9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9" name="Flowchart: Connector 68">
            <a:extLst>
              <a:ext uri="{FF2B5EF4-FFF2-40B4-BE49-F238E27FC236}">
                <a16:creationId xmlns:a16="http://schemas.microsoft.com/office/drawing/2014/main" id="{2C050127-2029-E7BE-70D3-7BB7E65C7866}"/>
              </a:ext>
            </a:extLst>
          </p:cNvPr>
          <p:cNvSpPr/>
          <p:nvPr/>
        </p:nvSpPr>
        <p:spPr>
          <a:xfrm>
            <a:off x="7076398" y="3028699"/>
            <a:ext cx="457200" cy="457200"/>
          </a:xfrm>
          <a:prstGeom prst="flowChartConnector">
            <a:avLst/>
          </a:prstGeom>
          <a:solidFill>
            <a:srgbClr val="9D1D96"/>
          </a:solidFill>
          <a:ln w="12700" cap="flat" cmpd="sng" algn="ctr">
            <a:solidFill>
              <a:srgbClr val="9D1D9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70" name="Flowchart: Connector 69">
            <a:extLst>
              <a:ext uri="{FF2B5EF4-FFF2-40B4-BE49-F238E27FC236}">
                <a16:creationId xmlns:a16="http://schemas.microsoft.com/office/drawing/2014/main" id="{C0742B88-6AA8-BFC4-0771-F4C6495882A0}"/>
              </a:ext>
            </a:extLst>
          </p:cNvPr>
          <p:cNvSpPr/>
          <p:nvPr/>
        </p:nvSpPr>
        <p:spPr>
          <a:xfrm>
            <a:off x="8677754" y="3028699"/>
            <a:ext cx="457200" cy="457200"/>
          </a:xfrm>
          <a:prstGeom prst="flowChartConnector">
            <a:avLst/>
          </a:prstGeom>
          <a:solidFill>
            <a:srgbClr val="9D1D96"/>
          </a:solidFill>
          <a:ln w="12700" cap="flat" cmpd="sng" algn="ctr">
            <a:solidFill>
              <a:srgbClr val="9D1D96">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71" name="Flowchart: Connector 70">
            <a:extLst>
              <a:ext uri="{FF2B5EF4-FFF2-40B4-BE49-F238E27FC236}">
                <a16:creationId xmlns:a16="http://schemas.microsoft.com/office/drawing/2014/main" id="{BD5401A6-9436-E23C-7C80-0818F1CFBD1C}"/>
              </a:ext>
            </a:extLst>
          </p:cNvPr>
          <p:cNvSpPr/>
          <p:nvPr/>
        </p:nvSpPr>
        <p:spPr>
          <a:xfrm>
            <a:off x="4674362" y="3756206"/>
            <a:ext cx="457200" cy="457200"/>
          </a:xfrm>
          <a:prstGeom prst="flowChartConnector">
            <a:avLst/>
          </a:prstGeom>
          <a:solidFill>
            <a:srgbClr val="2B3890"/>
          </a:solidFill>
          <a:ln w="12700" cap="flat" cmpd="sng" algn="ctr">
            <a:solidFill>
              <a:srgbClr val="2B38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72" name="Flowchart: Connector 71">
            <a:extLst>
              <a:ext uri="{FF2B5EF4-FFF2-40B4-BE49-F238E27FC236}">
                <a16:creationId xmlns:a16="http://schemas.microsoft.com/office/drawing/2014/main" id="{C79C6C0B-9E38-C789-CF1A-109C31F74632}"/>
              </a:ext>
            </a:extLst>
          </p:cNvPr>
          <p:cNvSpPr/>
          <p:nvPr/>
        </p:nvSpPr>
        <p:spPr>
          <a:xfrm>
            <a:off x="6282338" y="3756206"/>
            <a:ext cx="457200" cy="457200"/>
          </a:xfrm>
          <a:prstGeom prst="flowChartConnector">
            <a:avLst/>
          </a:prstGeom>
          <a:solidFill>
            <a:srgbClr val="2B3890"/>
          </a:solidFill>
          <a:ln w="12700" cap="flat" cmpd="sng" algn="ctr">
            <a:solidFill>
              <a:srgbClr val="2B389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73" name="Flowchart: Connector 72">
            <a:extLst>
              <a:ext uri="{FF2B5EF4-FFF2-40B4-BE49-F238E27FC236}">
                <a16:creationId xmlns:a16="http://schemas.microsoft.com/office/drawing/2014/main" id="{3CA2B362-C23F-5212-86BF-C74BC10A7ADC}"/>
              </a:ext>
            </a:extLst>
          </p:cNvPr>
          <p:cNvSpPr/>
          <p:nvPr/>
        </p:nvSpPr>
        <p:spPr>
          <a:xfrm>
            <a:off x="5475041" y="4519031"/>
            <a:ext cx="457200" cy="457200"/>
          </a:xfrm>
          <a:prstGeom prst="flowChartConnector">
            <a:avLst/>
          </a:prstGeom>
          <a:solidFill>
            <a:srgbClr val="F5E600"/>
          </a:solidFill>
          <a:ln w="12700" cap="flat" cmpd="sng" algn="ctr">
            <a:solidFill>
              <a:srgbClr val="F5E6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74" name="Flowchart: Connector 73">
            <a:extLst>
              <a:ext uri="{FF2B5EF4-FFF2-40B4-BE49-F238E27FC236}">
                <a16:creationId xmlns:a16="http://schemas.microsoft.com/office/drawing/2014/main" id="{3ECFF032-F2DC-A0C8-3CFE-5A1E7F1B50B0}"/>
              </a:ext>
            </a:extLst>
          </p:cNvPr>
          <p:cNvSpPr/>
          <p:nvPr/>
        </p:nvSpPr>
        <p:spPr>
          <a:xfrm>
            <a:off x="7079745" y="4519031"/>
            <a:ext cx="457200" cy="457200"/>
          </a:xfrm>
          <a:prstGeom prst="flowChartConnector">
            <a:avLst/>
          </a:prstGeom>
          <a:solidFill>
            <a:srgbClr val="F5E600"/>
          </a:solidFill>
          <a:ln w="12700" cap="flat" cmpd="sng" algn="ctr">
            <a:solidFill>
              <a:srgbClr val="F5E60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75" name="Flowchart: Connector 74">
            <a:extLst>
              <a:ext uri="{FF2B5EF4-FFF2-40B4-BE49-F238E27FC236}">
                <a16:creationId xmlns:a16="http://schemas.microsoft.com/office/drawing/2014/main" id="{C077493C-20E8-0186-E2F1-0B158228FF6E}"/>
              </a:ext>
            </a:extLst>
          </p:cNvPr>
          <p:cNvSpPr/>
          <p:nvPr/>
        </p:nvSpPr>
        <p:spPr>
          <a:xfrm>
            <a:off x="4674362" y="5197904"/>
            <a:ext cx="457200" cy="457200"/>
          </a:xfrm>
          <a:prstGeom prst="flowChartConnector">
            <a:avLst/>
          </a:prstGeom>
          <a:gradFill rotWithShape="1">
            <a:gsLst>
              <a:gs pos="0">
                <a:srgbClr val="27AAE1">
                  <a:satMod val="103000"/>
                  <a:lumMod val="102000"/>
                  <a:tint val="94000"/>
                </a:srgbClr>
              </a:gs>
              <a:gs pos="50000">
                <a:srgbClr val="27AAE1">
                  <a:satMod val="110000"/>
                  <a:lumMod val="100000"/>
                  <a:shade val="100000"/>
                </a:srgbClr>
              </a:gs>
              <a:gs pos="100000">
                <a:srgbClr val="27AAE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I"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cxnSp>
        <p:nvCxnSpPr>
          <p:cNvPr id="76" name="Straight Connector 75">
            <a:extLst>
              <a:ext uri="{FF2B5EF4-FFF2-40B4-BE49-F238E27FC236}">
                <a16:creationId xmlns:a16="http://schemas.microsoft.com/office/drawing/2014/main" id="{7ED3C6F0-D6EB-30A7-999A-09AE3286D1FA}"/>
              </a:ext>
            </a:extLst>
          </p:cNvPr>
          <p:cNvCxnSpPr>
            <a:cxnSpLocks/>
            <a:stCxn id="63" idx="7"/>
            <a:endCxn id="62" idx="3"/>
          </p:cNvCxnSpPr>
          <p:nvPr/>
        </p:nvCxnSpPr>
        <p:spPr>
          <a:xfrm flipV="1">
            <a:off x="2662572" y="2684859"/>
            <a:ext cx="512994" cy="410795"/>
          </a:xfrm>
          <a:prstGeom prst="line">
            <a:avLst/>
          </a:prstGeom>
          <a:noFill/>
          <a:ln w="38100" cap="flat" cmpd="sng" algn="ctr">
            <a:solidFill>
              <a:schemeClr val="bg1">
                <a:lumMod val="65000"/>
              </a:schemeClr>
            </a:solidFill>
            <a:prstDash val="solid"/>
            <a:miter lim="800000"/>
          </a:ln>
          <a:effectLst/>
        </p:spPr>
      </p:cxnSp>
      <p:cxnSp>
        <p:nvCxnSpPr>
          <p:cNvPr id="77" name="Straight Connector 76">
            <a:extLst>
              <a:ext uri="{FF2B5EF4-FFF2-40B4-BE49-F238E27FC236}">
                <a16:creationId xmlns:a16="http://schemas.microsoft.com/office/drawing/2014/main" id="{3FC4B9C0-EAEB-8DE4-A90D-A7214E6287FB}"/>
              </a:ext>
            </a:extLst>
          </p:cNvPr>
          <p:cNvCxnSpPr>
            <a:cxnSpLocks/>
            <a:stCxn id="62" idx="5"/>
            <a:endCxn id="64" idx="1"/>
          </p:cNvCxnSpPr>
          <p:nvPr/>
        </p:nvCxnSpPr>
        <p:spPr>
          <a:xfrm>
            <a:off x="3498856" y="2684859"/>
            <a:ext cx="441783" cy="410795"/>
          </a:xfrm>
          <a:prstGeom prst="line">
            <a:avLst/>
          </a:prstGeom>
          <a:noFill/>
          <a:ln w="38100" cap="flat" cmpd="sng" algn="ctr">
            <a:solidFill>
              <a:schemeClr val="bg1">
                <a:lumMod val="65000"/>
              </a:schemeClr>
            </a:solidFill>
            <a:prstDash val="solid"/>
            <a:miter lim="800000"/>
          </a:ln>
          <a:effectLst/>
        </p:spPr>
      </p:cxnSp>
      <p:cxnSp>
        <p:nvCxnSpPr>
          <p:cNvPr id="78" name="Straight Connector 77">
            <a:extLst>
              <a:ext uri="{FF2B5EF4-FFF2-40B4-BE49-F238E27FC236}">
                <a16:creationId xmlns:a16="http://schemas.microsoft.com/office/drawing/2014/main" id="{E689855E-B940-1C86-F1E5-FA37DB7B2C6D}"/>
              </a:ext>
            </a:extLst>
          </p:cNvPr>
          <p:cNvCxnSpPr>
            <a:cxnSpLocks/>
            <a:stCxn id="64" idx="6"/>
            <a:endCxn id="68" idx="2"/>
          </p:cNvCxnSpPr>
          <p:nvPr/>
        </p:nvCxnSpPr>
        <p:spPr>
          <a:xfrm>
            <a:off x="4330884" y="3257299"/>
            <a:ext cx="1144157" cy="0"/>
          </a:xfrm>
          <a:prstGeom prst="line">
            <a:avLst/>
          </a:prstGeom>
          <a:noFill/>
          <a:ln w="38100" cap="flat" cmpd="sng" algn="ctr">
            <a:solidFill>
              <a:schemeClr val="bg1">
                <a:lumMod val="65000"/>
              </a:schemeClr>
            </a:solidFill>
            <a:prstDash val="solid"/>
            <a:miter lim="800000"/>
          </a:ln>
          <a:effectLst/>
        </p:spPr>
      </p:cxnSp>
      <p:cxnSp>
        <p:nvCxnSpPr>
          <p:cNvPr id="79" name="Straight Connector 78">
            <a:extLst>
              <a:ext uri="{FF2B5EF4-FFF2-40B4-BE49-F238E27FC236}">
                <a16:creationId xmlns:a16="http://schemas.microsoft.com/office/drawing/2014/main" id="{E00FACD1-EA91-563B-1BD7-63A8FED39DA8}"/>
              </a:ext>
            </a:extLst>
          </p:cNvPr>
          <p:cNvCxnSpPr>
            <a:cxnSpLocks/>
            <a:stCxn id="68" idx="6"/>
            <a:endCxn id="69" idx="2"/>
          </p:cNvCxnSpPr>
          <p:nvPr/>
        </p:nvCxnSpPr>
        <p:spPr>
          <a:xfrm>
            <a:off x="5932241" y="3257299"/>
            <a:ext cx="1144157" cy="0"/>
          </a:xfrm>
          <a:prstGeom prst="line">
            <a:avLst/>
          </a:prstGeom>
          <a:noFill/>
          <a:ln w="38100" cap="flat" cmpd="sng" algn="ctr">
            <a:solidFill>
              <a:schemeClr val="bg1">
                <a:lumMod val="65000"/>
              </a:schemeClr>
            </a:solidFill>
            <a:prstDash val="solid"/>
            <a:miter lim="800000"/>
          </a:ln>
          <a:effectLst/>
        </p:spPr>
      </p:cxnSp>
      <p:cxnSp>
        <p:nvCxnSpPr>
          <p:cNvPr id="80" name="Straight Connector 79">
            <a:extLst>
              <a:ext uri="{FF2B5EF4-FFF2-40B4-BE49-F238E27FC236}">
                <a16:creationId xmlns:a16="http://schemas.microsoft.com/office/drawing/2014/main" id="{BD9600B4-7E70-E123-5953-852A261A5407}"/>
              </a:ext>
            </a:extLst>
          </p:cNvPr>
          <p:cNvCxnSpPr>
            <a:cxnSpLocks/>
            <a:stCxn id="70" idx="2"/>
            <a:endCxn id="69" idx="6"/>
          </p:cNvCxnSpPr>
          <p:nvPr/>
        </p:nvCxnSpPr>
        <p:spPr>
          <a:xfrm flipH="1">
            <a:off x="7533598" y="3257299"/>
            <a:ext cx="1144156" cy="0"/>
          </a:xfrm>
          <a:prstGeom prst="line">
            <a:avLst/>
          </a:prstGeom>
          <a:noFill/>
          <a:ln w="38100" cap="flat" cmpd="sng" algn="ctr">
            <a:solidFill>
              <a:schemeClr val="bg1">
                <a:lumMod val="65000"/>
              </a:schemeClr>
            </a:solidFill>
            <a:prstDash val="solid"/>
            <a:miter lim="800000"/>
          </a:ln>
          <a:effectLst/>
        </p:spPr>
      </p:cxnSp>
      <p:cxnSp>
        <p:nvCxnSpPr>
          <p:cNvPr id="81" name="Straight Connector 80">
            <a:extLst>
              <a:ext uri="{FF2B5EF4-FFF2-40B4-BE49-F238E27FC236}">
                <a16:creationId xmlns:a16="http://schemas.microsoft.com/office/drawing/2014/main" id="{5A51DFAD-268E-DE9F-B753-8A8C28C92223}"/>
              </a:ext>
            </a:extLst>
          </p:cNvPr>
          <p:cNvCxnSpPr>
            <a:cxnSpLocks/>
            <a:stCxn id="63" idx="5"/>
            <a:endCxn id="65" idx="1"/>
          </p:cNvCxnSpPr>
          <p:nvPr/>
        </p:nvCxnSpPr>
        <p:spPr>
          <a:xfrm>
            <a:off x="2662572" y="3418944"/>
            <a:ext cx="477388" cy="404217"/>
          </a:xfrm>
          <a:prstGeom prst="line">
            <a:avLst/>
          </a:prstGeom>
          <a:noFill/>
          <a:ln w="38100" cap="flat" cmpd="sng" algn="ctr">
            <a:solidFill>
              <a:schemeClr val="bg1">
                <a:lumMod val="65000"/>
              </a:schemeClr>
            </a:solidFill>
            <a:prstDash val="solid"/>
            <a:miter lim="800000"/>
          </a:ln>
          <a:effectLst/>
        </p:spPr>
      </p:cxnSp>
      <p:cxnSp>
        <p:nvCxnSpPr>
          <p:cNvPr id="82" name="Straight Connector 81">
            <a:extLst>
              <a:ext uri="{FF2B5EF4-FFF2-40B4-BE49-F238E27FC236}">
                <a16:creationId xmlns:a16="http://schemas.microsoft.com/office/drawing/2014/main" id="{03941AFF-D4FE-9E21-3636-BF3CAB2D1E02}"/>
              </a:ext>
            </a:extLst>
          </p:cNvPr>
          <p:cNvCxnSpPr>
            <a:cxnSpLocks/>
            <a:stCxn id="65" idx="6"/>
            <a:endCxn id="71" idx="2"/>
          </p:cNvCxnSpPr>
          <p:nvPr/>
        </p:nvCxnSpPr>
        <p:spPr>
          <a:xfrm>
            <a:off x="3530205" y="3984806"/>
            <a:ext cx="1144157" cy="0"/>
          </a:xfrm>
          <a:prstGeom prst="line">
            <a:avLst/>
          </a:prstGeom>
          <a:noFill/>
          <a:ln w="38100" cap="flat" cmpd="sng" algn="ctr">
            <a:solidFill>
              <a:schemeClr val="bg1">
                <a:lumMod val="65000"/>
              </a:schemeClr>
            </a:solidFill>
            <a:prstDash val="solid"/>
            <a:miter lim="800000"/>
          </a:ln>
          <a:effectLst/>
        </p:spPr>
      </p:cxnSp>
      <p:cxnSp>
        <p:nvCxnSpPr>
          <p:cNvPr id="83" name="Straight Connector 82">
            <a:extLst>
              <a:ext uri="{FF2B5EF4-FFF2-40B4-BE49-F238E27FC236}">
                <a16:creationId xmlns:a16="http://schemas.microsoft.com/office/drawing/2014/main" id="{70E620D5-A5DF-BED2-1404-B7CB5A8B2E22}"/>
              </a:ext>
            </a:extLst>
          </p:cNvPr>
          <p:cNvCxnSpPr>
            <a:cxnSpLocks/>
            <a:stCxn id="71" idx="6"/>
            <a:endCxn id="72" idx="2"/>
          </p:cNvCxnSpPr>
          <p:nvPr/>
        </p:nvCxnSpPr>
        <p:spPr>
          <a:xfrm>
            <a:off x="5131562" y="3984806"/>
            <a:ext cx="1150776" cy="0"/>
          </a:xfrm>
          <a:prstGeom prst="line">
            <a:avLst/>
          </a:prstGeom>
          <a:noFill/>
          <a:ln w="38100" cap="flat" cmpd="sng" algn="ctr">
            <a:solidFill>
              <a:schemeClr val="bg1">
                <a:lumMod val="65000"/>
              </a:schemeClr>
            </a:solidFill>
            <a:prstDash val="solid"/>
            <a:miter lim="800000"/>
          </a:ln>
          <a:effectLst/>
        </p:spPr>
      </p:cxnSp>
      <p:sp>
        <p:nvSpPr>
          <p:cNvPr id="84" name="TextBox 83">
            <a:extLst>
              <a:ext uri="{FF2B5EF4-FFF2-40B4-BE49-F238E27FC236}">
                <a16:creationId xmlns:a16="http://schemas.microsoft.com/office/drawing/2014/main" id="{4EB141C4-2AC3-09AD-77F8-18A85EEF8E6C}"/>
              </a:ext>
            </a:extLst>
          </p:cNvPr>
          <p:cNvSpPr txBox="1"/>
          <p:nvPr/>
        </p:nvSpPr>
        <p:spPr>
          <a:xfrm>
            <a:off x="1056459" y="1581921"/>
            <a:ext cx="2054939" cy="369332"/>
          </a:xfrm>
          <a:prstGeom prst="rect">
            <a:avLst/>
          </a:prstGeom>
          <a:solidFill>
            <a:srgbClr val="9D1D96"/>
          </a:solidFill>
          <a:ln w="12700" cap="flat" cmpd="sng" algn="ctr">
            <a:solidFill>
              <a:srgbClr val="9D1D96">
                <a:shade val="50000"/>
              </a:srgbClr>
            </a:solidFill>
            <a:prstDash val="solid"/>
            <a:miter lim="800000"/>
          </a:ln>
          <a:effectLst/>
        </p:spPr>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Arial" panose="020B0604020202020204"/>
              </a:defRPr>
            </a:lvl1pPr>
          </a:lstStyle>
          <a:p>
            <a:pPr algn="l"/>
            <a:r>
              <a:rPr lang="en-SI" dirty="0"/>
              <a:t>Repository</a:t>
            </a:r>
          </a:p>
        </p:txBody>
      </p:sp>
      <p:cxnSp>
        <p:nvCxnSpPr>
          <p:cNvPr id="85" name="Straight Connector 84">
            <a:extLst>
              <a:ext uri="{FF2B5EF4-FFF2-40B4-BE49-F238E27FC236}">
                <a16:creationId xmlns:a16="http://schemas.microsoft.com/office/drawing/2014/main" id="{FC6B38EE-2EEB-F795-A065-253274CCB310}"/>
              </a:ext>
            </a:extLst>
          </p:cNvPr>
          <p:cNvCxnSpPr>
            <a:cxnSpLocks/>
            <a:stCxn id="72" idx="7"/>
            <a:endCxn id="69" idx="3"/>
          </p:cNvCxnSpPr>
          <p:nvPr/>
        </p:nvCxnSpPr>
        <p:spPr>
          <a:xfrm flipV="1">
            <a:off x="6672583" y="3418944"/>
            <a:ext cx="470770" cy="404217"/>
          </a:xfrm>
          <a:prstGeom prst="line">
            <a:avLst/>
          </a:prstGeom>
          <a:noFill/>
          <a:ln w="38100" cap="flat" cmpd="sng" algn="ctr">
            <a:solidFill>
              <a:schemeClr val="bg1">
                <a:lumMod val="65000"/>
              </a:schemeClr>
            </a:solidFill>
            <a:prstDash val="solid"/>
            <a:miter lim="800000"/>
          </a:ln>
          <a:effectLst/>
        </p:spPr>
      </p:cxnSp>
      <p:cxnSp>
        <p:nvCxnSpPr>
          <p:cNvPr id="86" name="Straight Connector 85">
            <a:extLst>
              <a:ext uri="{FF2B5EF4-FFF2-40B4-BE49-F238E27FC236}">
                <a16:creationId xmlns:a16="http://schemas.microsoft.com/office/drawing/2014/main" id="{E90E5FC3-A1DA-BB59-7CC6-A9721C99DC59}"/>
              </a:ext>
            </a:extLst>
          </p:cNvPr>
          <p:cNvCxnSpPr>
            <a:cxnSpLocks/>
            <a:stCxn id="65" idx="5"/>
            <a:endCxn id="67" idx="1"/>
          </p:cNvCxnSpPr>
          <p:nvPr/>
        </p:nvCxnSpPr>
        <p:spPr>
          <a:xfrm>
            <a:off x="3463250" y="4146451"/>
            <a:ext cx="475858" cy="439535"/>
          </a:xfrm>
          <a:prstGeom prst="line">
            <a:avLst/>
          </a:prstGeom>
          <a:noFill/>
          <a:ln w="38100" cap="flat" cmpd="sng" algn="ctr">
            <a:solidFill>
              <a:schemeClr val="bg1">
                <a:lumMod val="65000"/>
              </a:schemeClr>
            </a:solidFill>
            <a:prstDash val="solid"/>
            <a:miter lim="800000"/>
          </a:ln>
          <a:effectLst/>
        </p:spPr>
      </p:cxnSp>
      <p:cxnSp>
        <p:nvCxnSpPr>
          <p:cNvPr id="87" name="Straight Connector 86">
            <a:extLst>
              <a:ext uri="{FF2B5EF4-FFF2-40B4-BE49-F238E27FC236}">
                <a16:creationId xmlns:a16="http://schemas.microsoft.com/office/drawing/2014/main" id="{BF4127FF-CEE9-0A8B-6CE1-362DF49457EC}"/>
              </a:ext>
            </a:extLst>
          </p:cNvPr>
          <p:cNvCxnSpPr>
            <a:cxnSpLocks/>
            <a:stCxn id="67" idx="5"/>
            <a:endCxn id="75" idx="1"/>
          </p:cNvCxnSpPr>
          <p:nvPr/>
        </p:nvCxnSpPr>
        <p:spPr>
          <a:xfrm>
            <a:off x="4262398" y="4909276"/>
            <a:ext cx="478919" cy="355583"/>
          </a:xfrm>
          <a:prstGeom prst="line">
            <a:avLst/>
          </a:prstGeom>
          <a:noFill/>
          <a:ln w="38100" cap="flat" cmpd="sng" algn="ctr">
            <a:solidFill>
              <a:schemeClr val="bg1">
                <a:lumMod val="65000"/>
              </a:schemeClr>
            </a:solidFill>
            <a:prstDash val="solid"/>
            <a:miter lim="800000"/>
          </a:ln>
          <a:effectLst/>
        </p:spPr>
      </p:cxnSp>
      <p:cxnSp>
        <p:nvCxnSpPr>
          <p:cNvPr id="88" name="Straight Connector 87">
            <a:extLst>
              <a:ext uri="{FF2B5EF4-FFF2-40B4-BE49-F238E27FC236}">
                <a16:creationId xmlns:a16="http://schemas.microsoft.com/office/drawing/2014/main" id="{F3A91D7B-E6EE-7354-56AE-D16B019D853B}"/>
              </a:ext>
            </a:extLst>
          </p:cNvPr>
          <p:cNvCxnSpPr>
            <a:cxnSpLocks/>
            <a:stCxn id="67" idx="6"/>
            <a:endCxn id="73" idx="2"/>
          </p:cNvCxnSpPr>
          <p:nvPr/>
        </p:nvCxnSpPr>
        <p:spPr>
          <a:xfrm>
            <a:off x="4329353" y="4747631"/>
            <a:ext cx="1145688" cy="0"/>
          </a:xfrm>
          <a:prstGeom prst="line">
            <a:avLst/>
          </a:prstGeom>
          <a:noFill/>
          <a:ln w="38100" cap="flat" cmpd="sng" algn="ctr">
            <a:solidFill>
              <a:schemeClr val="bg1">
                <a:lumMod val="65000"/>
              </a:schemeClr>
            </a:solidFill>
            <a:prstDash val="solid"/>
            <a:miter lim="800000"/>
          </a:ln>
          <a:effectLst/>
        </p:spPr>
      </p:cxnSp>
      <p:cxnSp>
        <p:nvCxnSpPr>
          <p:cNvPr id="89" name="Straight Connector 88">
            <a:extLst>
              <a:ext uri="{FF2B5EF4-FFF2-40B4-BE49-F238E27FC236}">
                <a16:creationId xmlns:a16="http://schemas.microsoft.com/office/drawing/2014/main" id="{BCA917C9-D0B8-3BC8-7A88-4007F0211176}"/>
              </a:ext>
            </a:extLst>
          </p:cNvPr>
          <p:cNvCxnSpPr>
            <a:cxnSpLocks/>
            <a:stCxn id="73" idx="6"/>
            <a:endCxn id="74" idx="2"/>
          </p:cNvCxnSpPr>
          <p:nvPr/>
        </p:nvCxnSpPr>
        <p:spPr>
          <a:xfrm>
            <a:off x="5932241" y="4747631"/>
            <a:ext cx="1147504" cy="0"/>
          </a:xfrm>
          <a:prstGeom prst="line">
            <a:avLst/>
          </a:prstGeom>
          <a:noFill/>
          <a:ln w="38100" cap="flat" cmpd="sng" algn="ctr">
            <a:solidFill>
              <a:schemeClr val="bg1">
                <a:lumMod val="65000"/>
              </a:schemeClr>
            </a:solidFill>
            <a:prstDash val="solid"/>
            <a:miter lim="800000"/>
          </a:ln>
          <a:effectLst/>
        </p:spPr>
      </p:cxnSp>
      <p:cxnSp>
        <p:nvCxnSpPr>
          <p:cNvPr id="90" name="Straight Connector 89">
            <a:extLst>
              <a:ext uri="{FF2B5EF4-FFF2-40B4-BE49-F238E27FC236}">
                <a16:creationId xmlns:a16="http://schemas.microsoft.com/office/drawing/2014/main" id="{9A3D8C97-4078-002E-2A20-920E96DDAE58}"/>
              </a:ext>
            </a:extLst>
          </p:cNvPr>
          <p:cNvCxnSpPr>
            <a:cxnSpLocks/>
            <a:stCxn id="72" idx="5"/>
            <a:endCxn id="74" idx="1"/>
          </p:cNvCxnSpPr>
          <p:nvPr/>
        </p:nvCxnSpPr>
        <p:spPr>
          <a:xfrm>
            <a:off x="6672583" y="4146451"/>
            <a:ext cx="474117" cy="439535"/>
          </a:xfrm>
          <a:prstGeom prst="line">
            <a:avLst/>
          </a:prstGeom>
          <a:noFill/>
          <a:ln w="38100" cap="flat" cmpd="sng" algn="ctr">
            <a:solidFill>
              <a:schemeClr val="bg1">
                <a:lumMod val="65000"/>
              </a:schemeClr>
            </a:solidFill>
            <a:prstDash val="solid"/>
            <a:miter lim="800000"/>
          </a:ln>
          <a:effectLst/>
        </p:spPr>
      </p:cxnSp>
      <p:cxnSp>
        <p:nvCxnSpPr>
          <p:cNvPr id="91" name="Straight Connector 90">
            <a:extLst>
              <a:ext uri="{FF2B5EF4-FFF2-40B4-BE49-F238E27FC236}">
                <a16:creationId xmlns:a16="http://schemas.microsoft.com/office/drawing/2014/main" id="{4CEFC5B6-894B-D236-F1BC-A431AF60C0D8}"/>
              </a:ext>
            </a:extLst>
          </p:cNvPr>
          <p:cNvCxnSpPr>
            <a:cxnSpLocks/>
            <a:stCxn id="75" idx="7"/>
            <a:endCxn id="73" idx="3"/>
          </p:cNvCxnSpPr>
          <p:nvPr/>
        </p:nvCxnSpPr>
        <p:spPr>
          <a:xfrm flipV="1">
            <a:off x="5064607" y="4909276"/>
            <a:ext cx="477389" cy="355583"/>
          </a:xfrm>
          <a:prstGeom prst="line">
            <a:avLst/>
          </a:prstGeom>
          <a:noFill/>
          <a:ln w="38100" cap="flat" cmpd="sng" algn="ctr">
            <a:solidFill>
              <a:schemeClr val="bg1">
                <a:lumMod val="65000"/>
              </a:schemeClr>
            </a:solidFill>
            <a:prstDash val="solid"/>
            <a:miter lim="800000"/>
          </a:ln>
          <a:effectLst/>
        </p:spPr>
      </p:cxnSp>
      <p:cxnSp>
        <p:nvCxnSpPr>
          <p:cNvPr id="92" name="Straight Connector 91">
            <a:extLst>
              <a:ext uri="{FF2B5EF4-FFF2-40B4-BE49-F238E27FC236}">
                <a16:creationId xmlns:a16="http://schemas.microsoft.com/office/drawing/2014/main" id="{28854957-27DA-FD30-07AE-B1245760362B}"/>
              </a:ext>
            </a:extLst>
          </p:cNvPr>
          <p:cNvCxnSpPr>
            <a:cxnSpLocks/>
            <a:stCxn id="72" idx="1"/>
            <a:endCxn id="68" idx="5"/>
          </p:cNvCxnSpPr>
          <p:nvPr/>
        </p:nvCxnSpPr>
        <p:spPr>
          <a:xfrm flipH="1" flipV="1">
            <a:off x="5865286" y="3418944"/>
            <a:ext cx="484007" cy="404217"/>
          </a:xfrm>
          <a:prstGeom prst="line">
            <a:avLst/>
          </a:prstGeom>
          <a:noFill/>
          <a:ln w="38100" cap="flat" cmpd="sng" algn="ctr">
            <a:solidFill>
              <a:schemeClr val="bg1">
                <a:lumMod val="65000"/>
              </a:schemeClr>
            </a:solidFill>
            <a:prstDash val="solid"/>
            <a:miter lim="800000"/>
          </a:ln>
          <a:effectLst/>
        </p:spPr>
      </p:cxnSp>
      <p:sp>
        <p:nvSpPr>
          <p:cNvPr id="93" name="TextBox 92">
            <a:extLst>
              <a:ext uri="{FF2B5EF4-FFF2-40B4-BE49-F238E27FC236}">
                <a16:creationId xmlns:a16="http://schemas.microsoft.com/office/drawing/2014/main" id="{6DCB1713-21A8-B39C-9CD3-AFA93C951CAE}"/>
              </a:ext>
            </a:extLst>
          </p:cNvPr>
          <p:cNvSpPr txBox="1"/>
          <p:nvPr/>
        </p:nvSpPr>
        <p:spPr>
          <a:xfrm>
            <a:off x="3624593" y="3446235"/>
            <a:ext cx="1000955" cy="307777"/>
          </a:xfrm>
          <a:prstGeom prst="rect">
            <a:avLst/>
          </a:prstGeom>
          <a:noFill/>
        </p:spPr>
        <p:txBody>
          <a:bodyPr wrap="square" rtlCol="0">
            <a:spAutoFit/>
          </a:bodyPr>
          <a:lstStyle/>
          <a:p>
            <a:pPr algn="ctr" defTabSz="914400"/>
            <a:r>
              <a:rPr lang="en-GB" sz="1400" b="1" dirty="0">
                <a:solidFill>
                  <a:schemeClr val="bg2">
                    <a:lumMod val="10000"/>
                  </a:schemeClr>
                </a:solidFill>
                <a:latin typeface="Arial" panose="020B0604020202020204"/>
              </a:rPr>
              <a:t>774fe382</a:t>
            </a:r>
            <a:endParaRPr lang="en-SI" sz="1400" b="1" dirty="0">
              <a:solidFill>
                <a:schemeClr val="bg2">
                  <a:lumMod val="10000"/>
                </a:schemeClr>
              </a:solidFill>
              <a:latin typeface="Arial" panose="020B0604020202020204"/>
            </a:endParaRPr>
          </a:p>
        </p:txBody>
      </p:sp>
      <p:sp>
        <p:nvSpPr>
          <p:cNvPr id="94" name="TextBox 93">
            <a:extLst>
              <a:ext uri="{FF2B5EF4-FFF2-40B4-BE49-F238E27FC236}">
                <a16:creationId xmlns:a16="http://schemas.microsoft.com/office/drawing/2014/main" id="{D01046C2-3D0C-1651-4514-928A43EF2A5D}"/>
              </a:ext>
            </a:extLst>
          </p:cNvPr>
          <p:cNvSpPr txBox="1"/>
          <p:nvPr/>
        </p:nvSpPr>
        <p:spPr>
          <a:xfrm>
            <a:off x="4395734" y="4161678"/>
            <a:ext cx="1000955" cy="307777"/>
          </a:xfrm>
          <a:prstGeom prst="rect">
            <a:avLst/>
          </a:prstGeom>
          <a:noFill/>
        </p:spPr>
        <p:txBody>
          <a:bodyPr wrap="square" rtlCol="0">
            <a:spAutoFit/>
          </a:bodyPr>
          <a:lstStyle/>
          <a:p>
            <a:pPr algn="ctr" defTabSz="914400"/>
            <a:r>
              <a:rPr lang="en-GB" sz="1400" b="1" dirty="0">
                <a:solidFill>
                  <a:schemeClr val="bg2">
                    <a:lumMod val="10000"/>
                  </a:schemeClr>
                </a:solidFill>
                <a:latin typeface="Arial" panose="020B0604020202020204"/>
              </a:rPr>
              <a:t>670db80d</a:t>
            </a:r>
            <a:endParaRPr lang="en-SI" sz="1400" b="1" dirty="0">
              <a:solidFill>
                <a:schemeClr val="bg2">
                  <a:lumMod val="10000"/>
                </a:schemeClr>
              </a:solidFill>
              <a:latin typeface="Arial" panose="020B0604020202020204"/>
            </a:endParaRPr>
          </a:p>
        </p:txBody>
      </p:sp>
      <p:sp>
        <p:nvSpPr>
          <p:cNvPr id="95" name="TextBox 94">
            <a:extLst>
              <a:ext uri="{FF2B5EF4-FFF2-40B4-BE49-F238E27FC236}">
                <a16:creationId xmlns:a16="http://schemas.microsoft.com/office/drawing/2014/main" id="{517BEFB6-2238-25A7-9FD5-9058D4D5707B}"/>
              </a:ext>
            </a:extLst>
          </p:cNvPr>
          <p:cNvSpPr txBox="1"/>
          <p:nvPr/>
        </p:nvSpPr>
        <p:spPr>
          <a:xfrm>
            <a:off x="2796281" y="4161678"/>
            <a:ext cx="1000955" cy="307777"/>
          </a:xfrm>
          <a:prstGeom prst="rect">
            <a:avLst/>
          </a:prstGeom>
          <a:noFill/>
        </p:spPr>
        <p:txBody>
          <a:bodyPr wrap="square" rtlCol="0">
            <a:spAutoFit/>
          </a:bodyPr>
          <a:lstStyle/>
          <a:p>
            <a:pPr algn="ctr" defTabSz="914400"/>
            <a:r>
              <a:rPr lang="en-GB" sz="1400" b="1" dirty="0">
                <a:solidFill>
                  <a:schemeClr val="bg2">
                    <a:lumMod val="10000"/>
                  </a:schemeClr>
                </a:solidFill>
                <a:latin typeface="Arial" panose="020B0604020202020204"/>
              </a:rPr>
              <a:t>5a011a31</a:t>
            </a:r>
            <a:endParaRPr lang="en-SI" sz="1400" b="1" dirty="0">
              <a:solidFill>
                <a:schemeClr val="bg2">
                  <a:lumMod val="10000"/>
                </a:schemeClr>
              </a:solidFill>
              <a:latin typeface="Arial" panose="020B0604020202020204"/>
            </a:endParaRPr>
          </a:p>
        </p:txBody>
      </p:sp>
      <p:sp>
        <p:nvSpPr>
          <p:cNvPr id="96" name="TextBox 95">
            <a:extLst>
              <a:ext uri="{FF2B5EF4-FFF2-40B4-BE49-F238E27FC236}">
                <a16:creationId xmlns:a16="http://schemas.microsoft.com/office/drawing/2014/main" id="{E6335DA8-6C4E-48B5-B06E-26FF2F28163D}"/>
              </a:ext>
            </a:extLst>
          </p:cNvPr>
          <p:cNvSpPr txBox="1"/>
          <p:nvPr/>
        </p:nvSpPr>
        <p:spPr>
          <a:xfrm>
            <a:off x="2836734" y="2730831"/>
            <a:ext cx="1000955" cy="307777"/>
          </a:xfrm>
          <a:prstGeom prst="rect">
            <a:avLst/>
          </a:prstGeom>
          <a:noFill/>
        </p:spPr>
        <p:txBody>
          <a:bodyPr wrap="square" rtlCol="0">
            <a:spAutoFit/>
          </a:bodyPr>
          <a:lstStyle/>
          <a:p>
            <a:pPr algn="ctr" defTabSz="914400"/>
            <a:r>
              <a:rPr lang="en-SI" sz="1400" b="1" dirty="0">
                <a:solidFill>
                  <a:schemeClr val="bg2">
                    <a:lumMod val="10000"/>
                  </a:schemeClr>
                </a:solidFill>
                <a:latin typeface="Arial" panose="020B0604020202020204"/>
              </a:rPr>
              <a:t>c3867e5f</a:t>
            </a:r>
          </a:p>
        </p:txBody>
      </p:sp>
      <p:sp>
        <p:nvSpPr>
          <p:cNvPr id="97" name="TextBox 96">
            <a:extLst>
              <a:ext uri="{FF2B5EF4-FFF2-40B4-BE49-F238E27FC236}">
                <a16:creationId xmlns:a16="http://schemas.microsoft.com/office/drawing/2014/main" id="{89616D7F-C1D0-95DF-D4E5-A017BF8147A5}"/>
              </a:ext>
            </a:extLst>
          </p:cNvPr>
          <p:cNvSpPr txBox="1"/>
          <p:nvPr/>
        </p:nvSpPr>
        <p:spPr>
          <a:xfrm>
            <a:off x="2000449" y="3446235"/>
            <a:ext cx="1000955" cy="307777"/>
          </a:xfrm>
          <a:prstGeom prst="rect">
            <a:avLst/>
          </a:prstGeom>
          <a:noFill/>
        </p:spPr>
        <p:txBody>
          <a:bodyPr wrap="square" rtlCol="0">
            <a:spAutoFit/>
          </a:bodyPr>
          <a:lstStyle/>
          <a:p>
            <a:pPr algn="ctr" defTabSz="914400"/>
            <a:r>
              <a:rPr lang="en-GB" sz="1400" b="1" dirty="0">
                <a:solidFill>
                  <a:schemeClr val="bg2">
                    <a:lumMod val="10000"/>
                  </a:schemeClr>
                </a:solidFill>
                <a:latin typeface="Arial" panose="020B0604020202020204"/>
              </a:rPr>
              <a:t>d2620bd2</a:t>
            </a:r>
            <a:endParaRPr lang="en-SI" sz="1400" b="1" dirty="0">
              <a:solidFill>
                <a:schemeClr val="bg2">
                  <a:lumMod val="10000"/>
                </a:schemeClr>
              </a:solidFill>
              <a:latin typeface="Arial" panose="020B0604020202020204"/>
            </a:endParaRPr>
          </a:p>
        </p:txBody>
      </p:sp>
      <p:sp>
        <p:nvSpPr>
          <p:cNvPr id="98" name="TextBox 97">
            <a:extLst>
              <a:ext uri="{FF2B5EF4-FFF2-40B4-BE49-F238E27FC236}">
                <a16:creationId xmlns:a16="http://schemas.microsoft.com/office/drawing/2014/main" id="{4DCEE74D-C615-37D3-32F5-68AD3DB1C643}"/>
              </a:ext>
            </a:extLst>
          </p:cNvPr>
          <p:cNvSpPr txBox="1"/>
          <p:nvPr/>
        </p:nvSpPr>
        <p:spPr>
          <a:xfrm>
            <a:off x="5206472" y="3446235"/>
            <a:ext cx="1000955" cy="307777"/>
          </a:xfrm>
          <a:prstGeom prst="rect">
            <a:avLst/>
          </a:prstGeom>
          <a:noFill/>
        </p:spPr>
        <p:txBody>
          <a:bodyPr wrap="square" rtlCol="0">
            <a:spAutoFit/>
          </a:bodyPr>
          <a:lstStyle/>
          <a:p>
            <a:pPr algn="ctr" defTabSz="914400"/>
            <a:r>
              <a:rPr lang="en-GB" sz="1400" b="1" dirty="0">
                <a:solidFill>
                  <a:schemeClr val="bg2">
                    <a:lumMod val="10000"/>
                  </a:schemeClr>
                </a:solidFill>
                <a:latin typeface="Arial" panose="020B0604020202020204"/>
              </a:rPr>
              <a:t>99794ce0</a:t>
            </a:r>
            <a:endParaRPr lang="en-SI" sz="1400" b="1" dirty="0">
              <a:solidFill>
                <a:schemeClr val="bg2">
                  <a:lumMod val="10000"/>
                </a:schemeClr>
              </a:solidFill>
              <a:latin typeface="Arial" panose="020B0604020202020204"/>
            </a:endParaRPr>
          </a:p>
        </p:txBody>
      </p:sp>
      <p:sp>
        <p:nvSpPr>
          <p:cNvPr id="99" name="TextBox 98">
            <a:extLst>
              <a:ext uri="{FF2B5EF4-FFF2-40B4-BE49-F238E27FC236}">
                <a16:creationId xmlns:a16="http://schemas.microsoft.com/office/drawing/2014/main" id="{BA396C48-E0CF-B7B8-C4A6-65C574820FDE}"/>
              </a:ext>
            </a:extLst>
          </p:cNvPr>
          <p:cNvSpPr txBox="1"/>
          <p:nvPr/>
        </p:nvSpPr>
        <p:spPr>
          <a:xfrm>
            <a:off x="8401270" y="3446235"/>
            <a:ext cx="1000955" cy="307777"/>
          </a:xfrm>
          <a:prstGeom prst="rect">
            <a:avLst/>
          </a:prstGeom>
          <a:noFill/>
        </p:spPr>
        <p:txBody>
          <a:bodyPr wrap="square" rtlCol="0">
            <a:spAutoFit/>
          </a:bodyPr>
          <a:lstStyle/>
          <a:p>
            <a:pPr algn="ctr" defTabSz="914400"/>
            <a:r>
              <a:rPr lang="en-GB" sz="1400" b="1" dirty="0">
                <a:solidFill>
                  <a:schemeClr val="bg2">
                    <a:lumMod val="10000"/>
                  </a:schemeClr>
                </a:solidFill>
                <a:latin typeface="Arial" panose="020B0604020202020204"/>
              </a:rPr>
              <a:t>b4e7cc4b</a:t>
            </a:r>
            <a:endParaRPr lang="en-SI" sz="1400" b="1" dirty="0">
              <a:solidFill>
                <a:schemeClr val="bg2">
                  <a:lumMod val="10000"/>
                </a:schemeClr>
              </a:solidFill>
              <a:latin typeface="Arial" panose="020B0604020202020204"/>
            </a:endParaRPr>
          </a:p>
        </p:txBody>
      </p:sp>
      <p:sp>
        <p:nvSpPr>
          <p:cNvPr id="100" name="TextBox 99">
            <a:extLst>
              <a:ext uri="{FF2B5EF4-FFF2-40B4-BE49-F238E27FC236}">
                <a16:creationId xmlns:a16="http://schemas.microsoft.com/office/drawing/2014/main" id="{10C2BAC7-D25E-CE5B-B8BA-3D7E478A0678}"/>
              </a:ext>
            </a:extLst>
          </p:cNvPr>
          <p:cNvSpPr txBox="1"/>
          <p:nvPr/>
        </p:nvSpPr>
        <p:spPr>
          <a:xfrm>
            <a:off x="6804520" y="3446235"/>
            <a:ext cx="1000955" cy="307777"/>
          </a:xfrm>
          <a:prstGeom prst="rect">
            <a:avLst/>
          </a:prstGeom>
          <a:noFill/>
        </p:spPr>
        <p:txBody>
          <a:bodyPr wrap="square" rtlCol="0">
            <a:spAutoFit/>
          </a:bodyPr>
          <a:lstStyle/>
          <a:p>
            <a:pPr algn="ctr" defTabSz="914400"/>
            <a:r>
              <a:rPr lang="en-GB" sz="1400" b="1" dirty="0">
                <a:solidFill>
                  <a:schemeClr val="bg2">
                    <a:lumMod val="10000"/>
                  </a:schemeClr>
                </a:solidFill>
                <a:latin typeface="Arial" panose="020B0604020202020204"/>
              </a:rPr>
              <a:t>f51ab6a1</a:t>
            </a:r>
            <a:endParaRPr lang="en-SI" sz="1400" b="1" dirty="0">
              <a:solidFill>
                <a:schemeClr val="bg2">
                  <a:lumMod val="10000"/>
                </a:schemeClr>
              </a:solidFill>
              <a:latin typeface="Arial" panose="020B0604020202020204"/>
            </a:endParaRPr>
          </a:p>
        </p:txBody>
      </p:sp>
      <p:sp>
        <p:nvSpPr>
          <p:cNvPr id="101" name="TextBox 100">
            <a:extLst>
              <a:ext uri="{FF2B5EF4-FFF2-40B4-BE49-F238E27FC236}">
                <a16:creationId xmlns:a16="http://schemas.microsoft.com/office/drawing/2014/main" id="{B830E4D5-7565-F7A8-B8F1-C4972C98DB5B}"/>
              </a:ext>
            </a:extLst>
          </p:cNvPr>
          <p:cNvSpPr txBox="1"/>
          <p:nvPr/>
        </p:nvSpPr>
        <p:spPr>
          <a:xfrm>
            <a:off x="6003841" y="4161678"/>
            <a:ext cx="1000955" cy="307777"/>
          </a:xfrm>
          <a:prstGeom prst="rect">
            <a:avLst/>
          </a:prstGeom>
          <a:noFill/>
        </p:spPr>
        <p:txBody>
          <a:bodyPr wrap="square" rtlCol="0">
            <a:spAutoFit/>
          </a:bodyPr>
          <a:lstStyle/>
          <a:p>
            <a:pPr algn="ctr" defTabSz="914400"/>
            <a:r>
              <a:rPr lang="en-GB" sz="1400" b="1" dirty="0">
                <a:solidFill>
                  <a:schemeClr val="bg2">
                    <a:lumMod val="10000"/>
                  </a:schemeClr>
                </a:solidFill>
                <a:latin typeface="Arial" panose="020B0604020202020204"/>
              </a:rPr>
              <a:t>b17163e0</a:t>
            </a:r>
            <a:endParaRPr lang="en-SI" sz="1400" b="1" dirty="0">
              <a:solidFill>
                <a:schemeClr val="bg2">
                  <a:lumMod val="10000"/>
                </a:schemeClr>
              </a:solidFill>
              <a:latin typeface="Arial" panose="020B0604020202020204"/>
            </a:endParaRPr>
          </a:p>
        </p:txBody>
      </p:sp>
      <p:sp>
        <p:nvSpPr>
          <p:cNvPr id="102" name="TextBox 101">
            <a:extLst>
              <a:ext uri="{FF2B5EF4-FFF2-40B4-BE49-F238E27FC236}">
                <a16:creationId xmlns:a16="http://schemas.microsoft.com/office/drawing/2014/main" id="{51D921E6-7A44-89BA-0EF6-65067A9AE6B4}"/>
              </a:ext>
            </a:extLst>
          </p:cNvPr>
          <p:cNvSpPr txBox="1"/>
          <p:nvPr/>
        </p:nvSpPr>
        <p:spPr>
          <a:xfrm>
            <a:off x="3606747" y="4940798"/>
            <a:ext cx="1000955" cy="307777"/>
          </a:xfrm>
          <a:prstGeom prst="rect">
            <a:avLst/>
          </a:prstGeom>
          <a:noFill/>
        </p:spPr>
        <p:txBody>
          <a:bodyPr wrap="square" rtlCol="0">
            <a:spAutoFit/>
          </a:bodyPr>
          <a:lstStyle/>
          <a:p>
            <a:pPr algn="ctr" defTabSz="914400"/>
            <a:r>
              <a:rPr lang="en-GB" sz="1400" b="1" dirty="0">
                <a:solidFill>
                  <a:schemeClr val="bg2">
                    <a:lumMod val="10000"/>
                  </a:schemeClr>
                </a:solidFill>
                <a:latin typeface="Arial" panose="020B0604020202020204"/>
              </a:rPr>
              <a:t>6af8580c</a:t>
            </a:r>
            <a:endParaRPr lang="en-SI" sz="1400" b="1" dirty="0">
              <a:solidFill>
                <a:schemeClr val="bg2">
                  <a:lumMod val="10000"/>
                </a:schemeClr>
              </a:solidFill>
              <a:latin typeface="Arial" panose="020B0604020202020204"/>
            </a:endParaRPr>
          </a:p>
        </p:txBody>
      </p:sp>
      <p:sp>
        <p:nvSpPr>
          <p:cNvPr id="103" name="TextBox 102">
            <a:extLst>
              <a:ext uri="{FF2B5EF4-FFF2-40B4-BE49-F238E27FC236}">
                <a16:creationId xmlns:a16="http://schemas.microsoft.com/office/drawing/2014/main" id="{E18A40F8-643F-226D-901C-A1AED9AB3A96}"/>
              </a:ext>
            </a:extLst>
          </p:cNvPr>
          <p:cNvSpPr txBox="1"/>
          <p:nvPr/>
        </p:nvSpPr>
        <p:spPr>
          <a:xfrm>
            <a:off x="5198222" y="4940798"/>
            <a:ext cx="1000955" cy="307777"/>
          </a:xfrm>
          <a:prstGeom prst="rect">
            <a:avLst/>
          </a:prstGeom>
          <a:noFill/>
        </p:spPr>
        <p:txBody>
          <a:bodyPr wrap="square" rtlCol="0">
            <a:spAutoFit/>
          </a:bodyPr>
          <a:lstStyle/>
          <a:p>
            <a:pPr algn="ctr" defTabSz="914400"/>
            <a:r>
              <a:rPr lang="en-GB" sz="1400" b="1" dirty="0">
                <a:solidFill>
                  <a:schemeClr val="bg2">
                    <a:lumMod val="10000"/>
                  </a:schemeClr>
                </a:solidFill>
                <a:latin typeface="Arial" panose="020B0604020202020204"/>
              </a:rPr>
              <a:t>51c4f71c</a:t>
            </a:r>
            <a:endParaRPr lang="en-SI" sz="1400" b="1" dirty="0">
              <a:solidFill>
                <a:schemeClr val="bg2">
                  <a:lumMod val="10000"/>
                </a:schemeClr>
              </a:solidFill>
              <a:latin typeface="Arial" panose="020B0604020202020204"/>
            </a:endParaRPr>
          </a:p>
        </p:txBody>
      </p:sp>
      <p:sp>
        <p:nvSpPr>
          <p:cNvPr id="104" name="TextBox 103">
            <a:extLst>
              <a:ext uri="{FF2B5EF4-FFF2-40B4-BE49-F238E27FC236}">
                <a16:creationId xmlns:a16="http://schemas.microsoft.com/office/drawing/2014/main" id="{6B6D18B9-E27F-D8E4-3D8E-BDE95E9AF787}"/>
              </a:ext>
            </a:extLst>
          </p:cNvPr>
          <p:cNvSpPr txBox="1"/>
          <p:nvPr/>
        </p:nvSpPr>
        <p:spPr>
          <a:xfrm>
            <a:off x="6804520" y="4940798"/>
            <a:ext cx="1000955" cy="307777"/>
          </a:xfrm>
          <a:prstGeom prst="rect">
            <a:avLst/>
          </a:prstGeom>
          <a:noFill/>
        </p:spPr>
        <p:txBody>
          <a:bodyPr wrap="square" rtlCol="0">
            <a:spAutoFit/>
          </a:bodyPr>
          <a:lstStyle/>
          <a:p>
            <a:pPr algn="ctr" defTabSz="914400"/>
            <a:r>
              <a:rPr lang="en-GB" sz="1400" b="1" dirty="0">
                <a:solidFill>
                  <a:schemeClr val="bg2">
                    <a:lumMod val="10000"/>
                  </a:schemeClr>
                </a:solidFill>
                <a:latin typeface="Arial" panose="020B0604020202020204"/>
              </a:rPr>
              <a:t>a625121e</a:t>
            </a:r>
            <a:endParaRPr lang="en-SI" sz="1400" b="1" dirty="0">
              <a:solidFill>
                <a:schemeClr val="bg2">
                  <a:lumMod val="10000"/>
                </a:schemeClr>
              </a:solidFill>
              <a:latin typeface="Arial" panose="020B0604020202020204"/>
            </a:endParaRPr>
          </a:p>
        </p:txBody>
      </p:sp>
      <p:sp>
        <p:nvSpPr>
          <p:cNvPr id="105" name="TextBox 104">
            <a:extLst>
              <a:ext uri="{FF2B5EF4-FFF2-40B4-BE49-F238E27FC236}">
                <a16:creationId xmlns:a16="http://schemas.microsoft.com/office/drawing/2014/main" id="{6B7E7A91-3098-3484-D700-17443DAA2A57}"/>
              </a:ext>
            </a:extLst>
          </p:cNvPr>
          <p:cNvSpPr txBox="1"/>
          <p:nvPr/>
        </p:nvSpPr>
        <p:spPr>
          <a:xfrm>
            <a:off x="4391416" y="5627291"/>
            <a:ext cx="1000955" cy="307777"/>
          </a:xfrm>
          <a:prstGeom prst="rect">
            <a:avLst/>
          </a:prstGeom>
          <a:noFill/>
        </p:spPr>
        <p:txBody>
          <a:bodyPr wrap="square" rtlCol="0">
            <a:spAutoFit/>
          </a:bodyPr>
          <a:lstStyle/>
          <a:p>
            <a:pPr algn="ctr" defTabSz="914400"/>
            <a:r>
              <a:rPr lang="en-GB" sz="1400" b="1" dirty="0">
                <a:solidFill>
                  <a:schemeClr val="bg2">
                    <a:lumMod val="10000"/>
                  </a:schemeClr>
                </a:solidFill>
                <a:latin typeface="Arial" panose="020B0604020202020204"/>
              </a:rPr>
              <a:t>12a24a4f</a:t>
            </a:r>
            <a:endParaRPr lang="en-SI" sz="1400" b="1" dirty="0">
              <a:solidFill>
                <a:schemeClr val="bg2">
                  <a:lumMod val="10000"/>
                </a:schemeClr>
              </a:solidFill>
              <a:latin typeface="Arial" panose="020B0604020202020204"/>
            </a:endParaRPr>
          </a:p>
        </p:txBody>
      </p:sp>
    </p:spTree>
    <p:extLst>
      <p:ext uri="{BB962C8B-B14F-4D97-AF65-F5344CB8AC3E}">
        <p14:creationId xmlns:p14="http://schemas.microsoft.com/office/powerpoint/2010/main" val="259864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26" presetClass="emph" presetSubtype="0" fill="hold" grpId="1" nodeType="withEffect">
                                  <p:stCondLst>
                                    <p:cond delay="0"/>
                                  </p:stCondLst>
                                  <p:childTnLst>
                                    <p:animEffect transition="out" filter="fade">
                                      <p:cBhvr>
                                        <p:cTn id="16" dur="500" tmFilter="0, 0; .2, .5; .8, .5; 1, 0"/>
                                        <p:tgtEl>
                                          <p:spTgt spid="57"/>
                                        </p:tgtEl>
                                      </p:cBhvr>
                                    </p:animEffect>
                                    <p:animScale>
                                      <p:cBhvr>
                                        <p:cTn id="17" dur="250" autoRev="1" fill="hold"/>
                                        <p:tgtEl>
                                          <p:spTgt spid="57"/>
                                        </p:tgtEl>
                                      </p:cBhvr>
                                      <p:by x="105000" y="105000"/>
                                    </p:animScale>
                                  </p:childTnLst>
                                </p:cTn>
                              </p:par>
                              <p:par>
                                <p:cTn id="18" presetID="26" presetClass="emph" presetSubtype="0" fill="hold" grpId="1" nodeType="withEffect">
                                  <p:stCondLst>
                                    <p:cond delay="0"/>
                                  </p:stCondLst>
                                  <p:childTnLst>
                                    <p:animEffect transition="out" filter="fade">
                                      <p:cBhvr>
                                        <p:cTn id="19" dur="500" tmFilter="0, 0; .2, .5; .8, .5; 1, 0"/>
                                        <p:tgtEl>
                                          <p:spTgt spid="62"/>
                                        </p:tgtEl>
                                      </p:cBhvr>
                                    </p:animEffect>
                                    <p:animScale>
                                      <p:cBhvr>
                                        <p:cTn id="20" dur="250" autoRev="1" fill="hold"/>
                                        <p:tgtEl>
                                          <p:spTgt spid="62"/>
                                        </p:tgtEl>
                                      </p:cBhvr>
                                      <p:by x="105000" y="105000"/>
                                    </p:animScale>
                                  </p:childTnLst>
                                </p:cTn>
                              </p:par>
                              <p:par>
                                <p:cTn id="21" presetID="26" presetClass="emph" presetSubtype="0" fill="hold" nodeType="withEffect">
                                  <p:stCondLst>
                                    <p:cond delay="0"/>
                                  </p:stCondLst>
                                  <p:childTnLst>
                                    <p:animEffect transition="out" filter="fade">
                                      <p:cBhvr>
                                        <p:cTn id="22" dur="500" tmFilter="0, 0; .2, .5; .8, .5; 1, 0"/>
                                        <p:tgtEl>
                                          <p:spTgt spid="76"/>
                                        </p:tgtEl>
                                      </p:cBhvr>
                                    </p:animEffect>
                                    <p:animScale>
                                      <p:cBhvr>
                                        <p:cTn id="23" dur="250" autoRev="1" fill="hold"/>
                                        <p:tgtEl>
                                          <p:spTgt spid="76"/>
                                        </p:tgtEl>
                                      </p:cBhvr>
                                      <p:by x="105000" y="105000"/>
                                    </p:animScale>
                                  </p:childTnLst>
                                </p:cTn>
                              </p:par>
                              <p:par>
                                <p:cTn id="24" presetID="26" presetClass="emph" presetSubtype="0" fill="hold" nodeType="withEffect">
                                  <p:stCondLst>
                                    <p:cond delay="0"/>
                                  </p:stCondLst>
                                  <p:childTnLst>
                                    <p:animEffect transition="out" filter="fade">
                                      <p:cBhvr>
                                        <p:cTn id="25" dur="500" tmFilter="0, 0; .2, .5; .8, .5; 1, 0"/>
                                        <p:tgtEl>
                                          <p:spTgt spid="77"/>
                                        </p:tgtEl>
                                      </p:cBhvr>
                                    </p:animEffect>
                                    <p:animScale>
                                      <p:cBhvr>
                                        <p:cTn id="26" dur="250" autoRev="1" fill="hold"/>
                                        <p:tgtEl>
                                          <p:spTgt spid="77"/>
                                        </p:tgtEl>
                                      </p:cBhvr>
                                      <p:by x="105000" y="105000"/>
                                    </p:animScale>
                                  </p:childTnLst>
                                </p:cTn>
                              </p:par>
                              <p:par>
                                <p:cTn id="27" presetID="26" presetClass="emph" presetSubtype="0" fill="hold" grpId="1" nodeType="withEffect">
                                  <p:stCondLst>
                                    <p:cond delay="0"/>
                                  </p:stCondLst>
                                  <p:childTnLst>
                                    <p:animEffect transition="out" filter="fade">
                                      <p:cBhvr>
                                        <p:cTn id="28" dur="500" tmFilter="0, 0; .2, .5; .8, .5; 1, 0"/>
                                        <p:tgtEl>
                                          <p:spTgt spid="96"/>
                                        </p:tgtEl>
                                      </p:cBhvr>
                                    </p:animEffect>
                                    <p:animScale>
                                      <p:cBhvr>
                                        <p:cTn id="29" dur="250" autoRev="1" fill="hold"/>
                                        <p:tgtEl>
                                          <p:spTgt spid="96"/>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1"/>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8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72"/>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8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7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9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94"/>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0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9"/>
                                        </p:tgtEl>
                                        <p:attrNameLst>
                                          <p:attrName>style.visibility</p:attrName>
                                        </p:attrNameLst>
                                      </p:cBhvr>
                                      <p:to>
                                        <p:strVal val="visible"/>
                                      </p:to>
                                    </p:set>
                                  </p:childTnLst>
                                </p:cTn>
                              </p:par>
                              <p:par>
                                <p:cTn id="56" presetID="26" presetClass="emph" presetSubtype="0" fill="hold" nodeType="withEffect">
                                  <p:stCondLst>
                                    <p:cond delay="0"/>
                                  </p:stCondLst>
                                  <p:childTnLst>
                                    <p:animEffect transition="out" filter="fade">
                                      <p:cBhvr>
                                        <p:cTn id="57" dur="500" tmFilter="0, 0; .2, .5; .8, .5; 1, 0"/>
                                        <p:tgtEl>
                                          <p:spTgt spid="81"/>
                                        </p:tgtEl>
                                      </p:cBhvr>
                                    </p:animEffect>
                                    <p:animScale>
                                      <p:cBhvr>
                                        <p:cTn id="58" dur="250" autoRev="1" fill="hold"/>
                                        <p:tgtEl>
                                          <p:spTgt spid="81"/>
                                        </p:tgtEl>
                                      </p:cBhvr>
                                      <p:by x="105000" y="105000"/>
                                    </p:animScale>
                                  </p:childTnLst>
                                </p:cTn>
                              </p:par>
                              <p:par>
                                <p:cTn id="59" presetID="26" presetClass="emph" presetSubtype="0" fill="hold" nodeType="withEffect">
                                  <p:stCondLst>
                                    <p:cond delay="0"/>
                                  </p:stCondLst>
                                  <p:childTnLst>
                                    <p:animEffect transition="out" filter="fade">
                                      <p:cBhvr>
                                        <p:cTn id="60" dur="500" tmFilter="0, 0; .2, .5; .8, .5; 1, 0"/>
                                        <p:tgtEl>
                                          <p:spTgt spid="82"/>
                                        </p:tgtEl>
                                      </p:cBhvr>
                                    </p:animEffect>
                                    <p:animScale>
                                      <p:cBhvr>
                                        <p:cTn id="61" dur="250" autoRev="1" fill="hold"/>
                                        <p:tgtEl>
                                          <p:spTgt spid="82"/>
                                        </p:tgtEl>
                                      </p:cBhvr>
                                      <p:by x="105000" y="105000"/>
                                    </p:animScale>
                                  </p:childTnLst>
                                </p:cTn>
                              </p:par>
                              <p:par>
                                <p:cTn id="62" presetID="26" presetClass="emph" presetSubtype="0" fill="hold" nodeType="withEffect">
                                  <p:stCondLst>
                                    <p:cond delay="0"/>
                                  </p:stCondLst>
                                  <p:childTnLst>
                                    <p:animEffect transition="out" filter="fade">
                                      <p:cBhvr>
                                        <p:cTn id="63" dur="500" tmFilter="0, 0; .2, .5; .8, .5; 1, 0"/>
                                        <p:tgtEl>
                                          <p:spTgt spid="92"/>
                                        </p:tgtEl>
                                      </p:cBhvr>
                                    </p:animEffect>
                                    <p:animScale>
                                      <p:cBhvr>
                                        <p:cTn id="64" dur="250" autoRev="1" fill="hold"/>
                                        <p:tgtEl>
                                          <p:spTgt spid="92"/>
                                        </p:tgtEl>
                                      </p:cBhvr>
                                      <p:by x="105000" y="105000"/>
                                    </p:animScale>
                                  </p:childTnLst>
                                </p:cTn>
                              </p:par>
                              <p:par>
                                <p:cTn id="65" presetID="26" presetClass="emph" presetSubtype="0" fill="hold" nodeType="withEffect">
                                  <p:stCondLst>
                                    <p:cond delay="0"/>
                                  </p:stCondLst>
                                  <p:childTnLst>
                                    <p:animEffect transition="out" filter="fade">
                                      <p:cBhvr>
                                        <p:cTn id="66" dur="500" tmFilter="0, 0; .2, .5; .8, .5; 1, 0"/>
                                        <p:tgtEl>
                                          <p:spTgt spid="85"/>
                                        </p:tgtEl>
                                      </p:cBhvr>
                                    </p:animEffect>
                                    <p:animScale>
                                      <p:cBhvr>
                                        <p:cTn id="67" dur="250" autoRev="1" fill="hold"/>
                                        <p:tgtEl>
                                          <p:spTgt spid="85"/>
                                        </p:tgtEl>
                                      </p:cBhvr>
                                      <p:by x="105000" y="105000"/>
                                    </p:animScale>
                                  </p:childTnLst>
                                </p:cTn>
                              </p:par>
                              <p:par>
                                <p:cTn id="68" presetID="26" presetClass="emph" presetSubtype="0" fill="hold" grpId="1" nodeType="withEffect">
                                  <p:stCondLst>
                                    <p:cond delay="0"/>
                                  </p:stCondLst>
                                  <p:childTnLst>
                                    <p:animEffect transition="out" filter="fade">
                                      <p:cBhvr>
                                        <p:cTn id="69" dur="500" tmFilter="0, 0; .2, .5; .8, .5; 1, 0"/>
                                        <p:tgtEl>
                                          <p:spTgt spid="72"/>
                                        </p:tgtEl>
                                      </p:cBhvr>
                                    </p:animEffect>
                                    <p:animScale>
                                      <p:cBhvr>
                                        <p:cTn id="70" dur="250" autoRev="1" fill="hold"/>
                                        <p:tgtEl>
                                          <p:spTgt spid="72"/>
                                        </p:tgtEl>
                                      </p:cBhvr>
                                      <p:by x="105000" y="105000"/>
                                    </p:animScale>
                                  </p:childTnLst>
                                </p:cTn>
                              </p:par>
                              <p:par>
                                <p:cTn id="71" presetID="26" presetClass="emph" presetSubtype="0" fill="hold" nodeType="withEffect">
                                  <p:stCondLst>
                                    <p:cond delay="0"/>
                                  </p:stCondLst>
                                  <p:childTnLst>
                                    <p:animEffect transition="out" filter="fade">
                                      <p:cBhvr>
                                        <p:cTn id="72" dur="500" tmFilter="0, 0; .2, .5; .8, .5; 1, 0"/>
                                        <p:tgtEl>
                                          <p:spTgt spid="83"/>
                                        </p:tgtEl>
                                      </p:cBhvr>
                                    </p:animEffect>
                                    <p:animScale>
                                      <p:cBhvr>
                                        <p:cTn id="73" dur="250" autoRev="1" fill="hold"/>
                                        <p:tgtEl>
                                          <p:spTgt spid="83"/>
                                        </p:tgtEl>
                                      </p:cBhvr>
                                      <p:by x="105000" y="105000"/>
                                    </p:animScale>
                                  </p:childTnLst>
                                </p:cTn>
                              </p:par>
                              <p:par>
                                <p:cTn id="74" presetID="26" presetClass="emph" presetSubtype="0" fill="hold" grpId="1" nodeType="withEffect">
                                  <p:stCondLst>
                                    <p:cond delay="0"/>
                                  </p:stCondLst>
                                  <p:childTnLst>
                                    <p:animEffect transition="out" filter="fade">
                                      <p:cBhvr>
                                        <p:cTn id="75" dur="500" tmFilter="0, 0; .2, .5; .8, .5; 1, 0"/>
                                        <p:tgtEl>
                                          <p:spTgt spid="71"/>
                                        </p:tgtEl>
                                      </p:cBhvr>
                                    </p:animEffect>
                                    <p:animScale>
                                      <p:cBhvr>
                                        <p:cTn id="76" dur="250" autoRev="1" fill="hold"/>
                                        <p:tgtEl>
                                          <p:spTgt spid="71"/>
                                        </p:tgtEl>
                                      </p:cBhvr>
                                      <p:by x="105000" y="105000"/>
                                    </p:animScale>
                                  </p:childTnLst>
                                </p:cTn>
                              </p:par>
                              <p:par>
                                <p:cTn id="77" presetID="26" presetClass="emph" presetSubtype="0" fill="hold" grpId="1" nodeType="withEffect">
                                  <p:stCondLst>
                                    <p:cond delay="0"/>
                                  </p:stCondLst>
                                  <p:childTnLst>
                                    <p:animEffect transition="out" filter="fade">
                                      <p:cBhvr>
                                        <p:cTn id="78" dur="500" tmFilter="0, 0; .2, .5; .8, .5; 1, 0"/>
                                        <p:tgtEl>
                                          <p:spTgt spid="65"/>
                                        </p:tgtEl>
                                      </p:cBhvr>
                                    </p:animEffect>
                                    <p:animScale>
                                      <p:cBhvr>
                                        <p:cTn id="79" dur="250" autoRev="1" fill="hold"/>
                                        <p:tgtEl>
                                          <p:spTgt spid="65"/>
                                        </p:tgtEl>
                                      </p:cBhvr>
                                      <p:by x="105000" y="105000"/>
                                    </p:animScale>
                                  </p:childTnLst>
                                </p:cTn>
                              </p:par>
                              <p:par>
                                <p:cTn id="80" presetID="26" presetClass="emph" presetSubtype="0" fill="hold" grpId="1" nodeType="withEffect">
                                  <p:stCondLst>
                                    <p:cond delay="0"/>
                                  </p:stCondLst>
                                  <p:childTnLst>
                                    <p:animEffect transition="out" filter="fade">
                                      <p:cBhvr>
                                        <p:cTn id="81" dur="500" tmFilter="0, 0; .2, .5; .8, .5; 1, 0"/>
                                        <p:tgtEl>
                                          <p:spTgt spid="95"/>
                                        </p:tgtEl>
                                      </p:cBhvr>
                                    </p:animEffect>
                                    <p:animScale>
                                      <p:cBhvr>
                                        <p:cTn id="82" dur="250" autoRev="1" fill="hold"/>
                                        <p:tgtEl>
                                          <p:spTgt spid="95"/>
                                        </p:tgtEl>
                                      </p:cBhvr>
                                      <p:by x="105000" y="105000"/>
                                    </p:animScale>
                                  </p:childTnLst>
                                </p:cTn>
                              </p:par>
                              <p:par>
                                <p:cTn id="83" presetID="26" presetClass="emph" presetSubtype="0" fill="hold" grpId="1" nodeType="withEffect">
                                  <p:stCondLst>
                                    <p:cond delay="0"/>
                                  </p:stCondLst>
                                  <p:childTnLst>
                                    <p:animEffect transition="out" filter="fade">
                                      <p:cBhvr>
                                        <p:cTn id="84" dur="500" tmFilter="0, 0; .2, .5; .8, .5; 1, 0"/>
                                        <p:tgtEl>
                                          <p:spTgt spid="94"/>
                                        </p:tgtEl>
                                      </p:cBhvr>
                                    </p:animEffect>
                                    <p:animScale>
                                      <p:cBhvr>
                                        <p:cTn id="85" dur="250" autoRev="1" fill="hold"/>
                                        <p:tgtEl>
                                          <p:spTgt spid="94"/>
                                        </p:tgtEl>
                                      </p:cBhvr>
                                      <p:by x="105000" y="105000"/>
                                    </p:animScale>
                                  </p:childTnLst>
                                </p:cTn>
                              </p:par>
                              <p:par>
                                <p:cTn id="86" presetID="26" presetClass="emph" presetSubtype="0" fill="hold" grpId="1" nodeType="withEffect">
                                  <p:stCondLst>
                                    <p:cond delay="0"/>
                                  </p:stCondLst>
                                  <p:childTnLst>
                                    <p:animEffect transition="out" filter="fade">
                                      <p:cBhvr>
                                        <p:cTn id="87" dur="500" tmFilter="0, 0; .2, .5; .8, .5; 1, 0"/>
                                        <p:tgtEl>
                                          <p:spTgt spid="101"/>
                                        </p:tgtEl>
                                      </p:cBhvr>
                                    </p:animEffect>
                                    <p:animScale>
                                      <p:cBhvr>
                                        <p:cTn id="88" dur="250" autoRev="1" fill="hold"/>
                                        <p:tgtEl>
                                          <p:spTgt spid="101"/>
                                        </p:tgtEl>
                                      </p:cBhvr>
                                      <p:by x="105000" y="105000"/>
                                    </p:animScale>
                                  </p:childTnLst>
                                </p:cTn>
                              </p:par>
                              <p:par>
                                <p:cTn id="89" presetID="26" presetClass="emph" presetSubtype="0" fill="hold" grpId="1" nodeType="withEffect">
                                  <p:stCondLst>
                                    <p:cond delay="0"/>
                                  </p:stCondLst>
                                  <p:childTnLst>
                                    <p:animEffect transition="out" filter="fade">
                                      <p:cBhvr>
                                        <p:cTn id="90" dur="500" tmFilter="0, 0; .2, .5; .8, .5; 1, 0"/>
                                        <p:tgtEl>
                                          <p:spTgt spid="59"/>
                                        </p:tgtEl>
                                      </p:cBhvr>
                                    </p:animEffect>
                                    <p:animScale>
                                      <p:cBhvr>
                                        <p:cTn id="91" dur="250" autoRev="1" fill="hold"/>
                                        <p:tgtEl>
                                          <p:spTgt spid="59"/>
                                        </p:tgtEl>
                                      </p:cBhvr>
                                      <p:by x="105000" y="105000"/>
                                    </p:animScale>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86"/>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67"/>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88"/>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73"/>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89"/>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90"/>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4"/>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104"/>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02"/>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61"/>
                                        </p:tgtEl>
                                        <p:attrNameLst>
                                          <p:attrName>style.visibility</p:attrName>
                                        </p:attrNameLst>
                                      </p:cBhvr>
                                      <p:to>
                                        <p:strVal val="visible"/>
                                      </p:to>
                                    </p:set>
                                  </p:childTnLst>
                                </p:cTn>
                              </p:par>
                              <p:par>
                                <p:cTn id="116" presetID="26" presetClass="emph" presetSubtype="0" fill="hold" nodeType="withEffect">
                                  <p:stCondLst>
                                    <p:cond delay="0"/>
                                  </p:stCondLst>
                                  <p:childTnLst>
                                    <p:animEffect transition="out" filter="fade">
                                      <p:cBhvr>
                                        <p:cTn id="117" dur="500" tmFilter="0, 0; .2, .5; .8, .5; 1, 0"/>
                                        <p:tgtEl>
                                          <p:spTgt spid="86"/>
                                        </p:tgtEl>
                                      </p:cBhvr>
                                    </p:animEffect>
                                    <p:animScale>
                                      <p:cBhvr>
                                        <p:cTn id="118" dur="250" autoRev="1" fill="hold"/>
                                        <p:tgtEl>
                                          <p:spTgt spid="86"/>
                                        </p:tgtEl>
                                      </p:cBhvr>
                                      <p:by x="105000" y="105000"/>
                                    </p:animScale>
                                  </p:childTnLst>
                                </p:cTn>
                              </p:par>
                              <p:par>
                                <p:cTn id="119" presetID="26" presetClass="emph" presetSubtype="0" fill="hold" grpId="1" nodeType="withEffect">
                                  <p:stCondLst>
                                    <p:cond delay="0"/>
                                  </p:stCondLst>
                                  <p:childTnLst>
                                    <p:animEffect transition="out" filter="fade">
                                      <p:cBhvr>
                                        <p:cTn id="120" dur="500" tmFilter="0, 0; .2, .5; .8, .5; 1, 0"/>
                                        <p:tgtEl>
                                          <p:spTgt spid="67"/>
                                        </p:tgtEl>
                                      </p:cBhvr>
                                    </p:animEffect>
                                    <p:animScale>
                                      <p:cBhvr>
                                        <p:cTn id="121" dur="250" autoRev="1" fill="hold"/>
                                        <p:tgtEl>
                                          <p:spTgt spid="67"/>
                                        </p:tgtEl>
                                      </p:cBhvr>
                                      <p:by x="105000" y="105000"/>
                                    </p:animScale>
                                  </p:childTnLst>
                                </p:cTn>
                              </p:par>
                              <p:par>
                                <p:cTn id="122" presetID="26" presetClass="emph" presetSubtype="0" fill="hold" nodeType="withEffect">
                                  <p:stCondLst>
                                    <p:cond delay="0"/>
                                  </p:stCondLst>
                                  <p:childTnLst>
                                    <p:animEffect transition="out" filter="fade">
                                      <p:cBhvr>
                                        <p:cTn id="123" dur="500" tmFilter="0, 0; .2, .5; .8, .5; 1, 0"/>
                                        <p:tgtEl>
                                          <p:spTgt spid="88"/>
                                        </p:tgtEl>
                                      </p:cBhvr>
                                    </p:animEffect>
                                    <p:animScale>
                                      <p:cBhvr>
                                        <p:cTn id="124" dur="250" autoRev="1" fill="hold"/>
                                        <p:tgtEl>
                                          <p:spTgt spid="88"/>
                                        </p:tgtEl>
                                      </p:cBhvr>
                                      <p:by x="105000" y="105000"/>
                                    </p:animScale>
                                  </p:childTnLst>
                                </p:cTn>
                              </p:par>
                              <p:par>
                                <p:cTn id="125" presetID="26" presetClass="emph" presetSubtype="0" fill="hold" grpId="1" nodeType="withEffect">
                                  <p:stCondLst>
                                    <p:cond delay="0"/>
                                  </p:stCondLst>
                                  <p:childTnLst>
                                    <p:animEffect transition="out" filter="fade">
                                      <p:cBhvr>
                                        <p:cTn id="126" dur="500" tmFilter="0, 0; .2, .5; .8, .5; 1, 0"/>
                                        <p:tgtEl>
                                          <p:spTgt spid="73"/>
                                        </p:tgtEl>
                                      </p:cBhvr>
                                    </p:animEffect>
                                    <p:animScale>
                                      <p:cBhvr>
                                        <p:cTn id="127" dur="250" autoRev="1" fill="hold"/>
                                        <p:tgtEl>
                                          <p:spTgt spid="73"/>
                                        </p:tgtEl>
                                      </p:cBhvr>
                                      <p:by x="105000" y="105000"/>
                                    </p:animScale>
                                  </p:childTnLst>
                                </p:cTn>
                              </p:par>
                              <p:par>
                                <p:cTn id="128" presetID="26" presetClass="emph" presetSubtype="0" fill="hold" nodeType="withEffect">
                                  <p:stCondLst>
                                    <p:cond delay="0"/>
                                  </p:stCondLst>
                                  <p:childTnLst>
                                    <p:animEffect transition="out" filter="fade">
                                      <p:cBhvr>
                                        <p:cTn id="129" dur="500" tmFilter="0, 0; .2, .5; .8, .5; 1, 0"/>
                                        <p:tgtEl>
                                          <p:spTgt spid="89"/>
                                        </p:tgtEl>
                                      </p:cBhvr>
                                    </p:animEffect>
                                    <p:animScale>
                                      <p:cBhvr>
                                        <p:cTn id="130" dur="250" autoRev="1" fill="hold"/>
                                        <p:tgtEl>
                                          <p:spTgt spid="89"/>
                                        </p:tgtEl>
                                      </p:cBhvr>
                                      <p:by x="105000" y="105000"/>
                                    </p:animScale>
                                  </p:childTnLst>
                                </p:cTn>
                              </p:par>
                              <p:par>
                                <p:cTn id="131" presetID="26" presetClass="emph" presetSubtype="0" fill="hold" nodeType="withEffect">
                                  <p:stCondLst>
                                    <p:cond delay="0"/>
                                  </p:stCondLst>
                                  <p:childTnLst>
                                    <p:animEffect transition="out" filter="fade">
                                      <p:cBhvr>
                                        <p:cTn id="132" dur="500" tmFilter="0, 0; .2, .5; .8, .5; 1, 0"/>
                                        <p:tgtEl>
                                          <p:spTgt spid="90"/>
                                        </p:tgtEl>
                                      </p:cBhvr>
                                    </p:animEffect>
                                    <p:animScale>
                                      <p:cBhvr>
                                        <p:cTn id="133" dur="250" autoRev="1" fill="hold"/>
                                        <p:tgtEl>
                                          <p:spTgt spid="90"/>
                                        </p:tgtEl>
                                      </p:cBhvr>
                                      <p:by x="105000" y="105000"/>
                                    </p:animScale>
                                  </p:childTnLst>
                                </p:cTn>
                              </p:par>
                              <p:par>
                                <p:cTn id="134" presetID="26" presetClass="emph" presetSubtype="0" fill="hold" grpId="1" nodeType="withEffect">
                                  <p:stCondLst>
                                    <p:cond delay="0"/>
                                  </p:stCondLst>
                                  <p:childTnLst>
                                    <p:animEffect transition="out" filter="fade">
                                      <p:cBhvr>
                                        <p:cTn id="135" dur="500" tmFilter="0, 0; .2, .5; .8, .5; 1, 0"/>
                                        <p:tgtEl>
                                          <p:spTgt spid="74"/>
                                        </p:tgtEl>
                                      </p:cBhvr>
                                    </p:animEffect>
                                    <p:animScale>
                                      <p:cBhvr>
                                        <p:cTn id="136" dur="250" autoRev="1" fill="hold"/>
                                        <p:tgtEl>
                                          <p:spTgt spid="74"/>
                                        </p:tgtEl>
                                      </p:cBhvr>
                                      <p:by x="105000" y="105000"/>
                                    </p:animScale>
                                  </p:childTnLst>
                                </p:cTn>
                              </p:par>
                              <p:par>
                                <p:cTn id="137" presetID="26" presetClass="emph" presetSubtype="0" fill="hold" grpId="1" nodeType="withEffect">
                                  <p:stCondLst>
                                    <p:cond delay="0"/>
                                  </p:stCondLst>
                                  <p:childTnLst>
                                    <p:animEffect transition="out" filter="fade">
                                      <p:cBhvr>
                                        <p:cTn id="138" dur="500" tmFilter="0, 0; .2, .5; .8, .5; 1, 0"/>
                                        <p:tgtEl>
                                          <p:spTgt spid="104"/>
                                        </p:tgtEl>
                                      </p:cBhvr>
                                    </p:animEffect>
                                    <p:animScale>
                                      <p:cBhvr>
                                        <p:cTn id="139" dur="250" autoRev="1" fill="hold"/>
                                        <p:tgtEl>
                                          <p:spTgt spid="104"/>
                                        </p:tgtEl>
                                      </p:cBhvr>
                                      <p:by x="105000" y="105000"/>
                                    </p:animScale>
                                  </p:childTnLst>
                                </p:cTn>
                              </p:par>
                              <p:par>
                                <p:cTn id="140" presetID="26" presetClass="emph" presetSubtype="0" fill="hold" grpId="1" nodeType="withEffect">
                                  <p:stCondLst>
                                    <p:cond delay="0"/>
                                  </p:stCondLst>
                                  <p:childTnLst>
                                    <p:animEffect transition="out" filter="fade">
                                      <p:cBhvr>
                                        <p:cTn id="141" dur="500" tmFilter="0, 0; .2, .5; .8, .5; 1, 0"/>
                                        <p:tgtEl>
                                          <p:spTgt spid="103"/>
                                        </p:tgtEl>
                                      </p:cBhvr>
                                    </p:animEffect>
                                    <p:animScale>
                                      <p:cBhvr>
                                        <p:cTn id="142" dur="250" autoRev="1" fill="hold"/>
                                        <p:tgtEl>
                                          <p:spTgt spid="103"/>
                                        </p:tgtEl>
                                      </p:cBhvr>
                                      <p:by x="105000" y="105000"/>
                                    </p:animScale>
                                  </p:childTnLst>
                                </p:cTn>
                              </p:par>
                              <p:par>
                                <p:cTn id="143" presetID="26" presetClass="emph" presetSubtype="0" fill="hold" grpId="1" nodeType="withEffect">
                                  <p:stCondLst>
                                    <p:cond delay="0"/>
                                  </p:stCondLst>
                                  <p:childTnLst>
                                    <p:animEffect transition="out" filter="fade">
                                      <p:cBhvr>
                                        <p:cTn id="144" dur="500" tmFilter="0, 0; .2, .5; .8, .5; 1, 0"/>
                                        <p:tgtEl>
                                          <p:spTgt spid="102"/>
                                        </p:tgtEl>
                                      </p:cBhvr>
                                    </p:animEffect>
                                    <p:animScale>
                                      <p:cBhvr>
                                        <p:cTn id="145" dur="250" autoRev="1" fill="hold"/>
                                        <p:tgtEl>
                                          <p:spTgt spid="102"/>
                                        </p:tgtEl>
                                      </p:cBhvr>
                                      <p:by x="105000" y="105000"/>
                                    </p:animScale>
                                  </p:childTnLst>
                                </p:cTn>
                              </p:par>
                              <p:par>
                                <p:cTn id="146" presetID="26" presetClass="emph" presetSubtype="0" fill="hold" grpId="1" nodeType="withEffect">
                                  <p:stCondLst>
                                    <p:cond delay="0"/>
                                  </p:stCondLst>
                                  <p:childTnLst>
                                    <p:animEffect transition="out" filter="fade">
                                      <p:cBhvr>
                                        <p:cTn id="147" dur="500" tmFilter="0, 0; .2, .5; .8, .5; 1, 0"/>
                                        <p:tgtEl>
                                          <p:spTgt spid="61"/>
                                        </p:tgtEl>
                                      </p:cBhvr>
                                    </p:animEffect>
                                    <p:animScale>
                                      <p:cBhvr>
                                        <p:cTn id="148" dur="250" autoRev="1" fill="hold"/>
                                        <p:tgtEl>
                                          <p:spTgt spid="61"/>
                                        </p:tgtEl>
                                      </p:cBhvr>
                                      <p:by x="105000" y="105000"/>
                                    </p:animScale>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87"/>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91"/>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05"/>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75"/>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60"/>
                                        </p:tgtEl>
                                        <p:attrNameLst>
                                          <p:attrName>style.visibility</p:attrName>
                                        </p:attrNameLst>
                                      </p:cBhvr>
                                      <p:to>
                                        <p:strVal val="visible"/>
                                      </p:to>
                                    </p:set>
                                  </p:childTnLst>
                                </p:cTn>
                              </p:par>
                              <p:par>
                                <p:cTn id="161" presetID="26" presetClass="emph" presetSubtype="0" fill="hold" nodeType="withEffect">
                                  <p:stCondLst>
                                    <p:cond delay="0"/>
                                  </p:stCondLst>
                                  <p:childTnLst>
                                    <p:animEffect transition="out" filter="fade">
                                      <p:cBhvr>
                                        <p:cTn id="162" dur="500" tmFilter="0, 0; .2, .5; .8, .5; 1, 0"/>
                                        <p:tgtEl>
                                          <p:spTgt spid="87"/>
                                        </p:tgtEl>
                                      </p:cBhvr>
                                    </p:animEffect>
                                    <p:animScale>
                                      <p:cBhvr>
                                        <p:cTn id="163" dur="250" autoRev="1" fill="hold"/>
                                        <p:tgtEl>
                                          <p:spTgt spid="87"/>
                                        </p:tgtEl>
                                      </p:cBhvr>
                                      <p:by x="105000" y="105000"/>
                                    </p:animScale>
                                  </p:childTnLst>
                                </p:cTn>
                              </p:par>
                              <p:par>
                                <p:cTn id="164" presetID="26" presetClass="emph" presetSubtype="0" fill="hold" nodeType="withEffect">
                                  <p:stCondLst>
                                    <p:cond delay="0"/>
                                  </p:stCondLst>
                                  <p:childTnLst>
                                    <p:animEffect transition="out" filter="fade">
                                      <p:cBhvr>
                                        <p:cTn id="165" dur="500" tmFilter="0, 0; .2, .5; .8, .5; 1, 0"/>
                                        <p:tgtEl>
                                          <p:spTgt spid="91"/>
                                        </p:tgtEl>
                                      </p:cBhvr>
                                    </p:animEffect>
                                    <p:animScale>
                                      <p:cBhvr>
                                        <p:cTn id="166" dur="250" autoRev="1" fill="hold"/>
                                        <p:tgtEl>
                                          <p:spTgt spid="91"/>
                                        </p:tgtEl>
                                      </p:cBhvr>
                                      <p:by x="105000" y="105000"/>
                                    </p:animScale>
                                  </p:childTnLst>
                                </p:cTn>
                              </p:par>
                              <p:par>
                                <p:cTn id="167" presetID="26" presetClass="emph" presetSubtype="0" fill="hold" grpId="1" nodeType="withEffect">
                                  <p:stCondLst>
                                    <p:cond delay="0"/>
                                  </p:stCondLst>
                                  <p:childTnLst>
                                    <p:animEffect transition="out" filter="fade">
                                      <p:cBhvr>
                                        <p:cTn id="168" dur="500" tmFilter="0, 0; .2, .5; .8, .5; 1, 0"/>
                                        <p:tgtEl>
                                          <p:spTgt spid="105"/>
                                        </p:tgtEl>
                                      </p:cBhvr>
                                    </p:animEffect>
                                    <p:animScale>
                                      <p:cBhvr>
                                        <p:cTn id="169" dur="250" autoRev="1" fill="hold"/>
                                        <p:tgtEl>
                                          <p:spTgt spid="105"/>
                                        </p:tgtEl>
                                      </p:cBhvr>
                                      <p:by x="105000" y="105000"/>
                                    </p:animScale>
                                  </p:childTnLst>
                                </p:cTn>
                              </p:par>
                              <p:par>
                                <p:cTn id="170" presetID="26" presetClass="emph" presetSubtype="0" fill="hold" grpId="1" nodeType="withEffect">
                                  <p:stCondLst>
                                    <p:cond delay="0"/>
                                  </p:stCondLst>
                                  <p:childTnLst>
                                    <p:animEffect transition="out" filter="fade">
                                      <p:cBhvr>
                                        <p:cTn id="171" dur="500" tmFilter="0, 0; .2, .5; .8, .5; 1, 0"/>
                                        <p:tgtEl>
                                          <p:spTgt spid="75"/>
                                        </p:tgtEl>
                                      </p:cBhvr>
                                    </p:animEffect>
                                    <p:animScale>
                                      <p:cBhvr>
                                        <p:cTn id="172" dur="250" autoRev="1" fill="hold"/>
                                        <p:tgtEl>
                                          <p:spTgt spid="75"/>
                                        </p:tgtEl>
                                      </p:cBhvr>
                                      <p:by x="105000" y="105000"/>
                                    </p:animScale>
                                  </p:childTnLst>
                                </p:cTn>
                              </p:par>
                              <p:par>
                                <p:cTn id="173" presetID="26" presetClass="emph" presetSubtype="0" fill="hold" grpId="1" nodeType="withEffect">
                                  <p:stCondLst>
                                    <p:cond delay="0"/>
                                  </p:stCondLst>
                                  <p:childTnLst>
                                    <p:animEffect transition="out" filter="fade">
                                      <p:cBhvr>
                                        <p:cTn id="174" dur="500" tmFilter="0, 0; .2, .5; .8, .5; 1, 0"/>
                                        <p:tgtEl>
                                          <p:spTgt spid="60"/>
                                        </p:tgtEl>
                                      </p:cBhvr>
                                    </p:animEffect>
                                    <p:animScale>
                                      <p:cBhvr>
                                        <p:cTn id="175" dur="250" autoRev="1" fill="hold"/>
                                        <p:tgtEl>
                                          <p:spTgt spid="6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59" grpId="0"/>
      <p:bldP spid="59" grpId="1"/>
      <p:bldP spid="60" grpId="0"/>
      <p:bldP spid="60" grpId="1"/>
      <p:bldP spid="61" grpId="0"/>
      <p:bldP spid="61" grpId="1"/>
      <p:bldP spid="62" grpId="0" animBg="1"/>
      <p:bldP spid="62" grpId="1" animBg="1"/>
      <p:bldP spid="65" grpId="0" animBg="1"/>
      <p:bldP spid="65" grpId="1" animBg="1"/>
      <p:bldP spid="67" grpId="0" animBg="1"/>
      <p:bldP spid="67"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94" grpId="0"/>
      <p:bldP spid="94" grpId="1"/>
      <p:bldP spid="95" grpId="0"/>
      <p:bldP spid="95" grpId="1"/>
      <p:bldP spid="96" grpId="0"/>
      <p:bldP spid="96" grpId="1"/>
      <p:bldP spid="101" grpId="0"/>
      <p:bldP spid="101" grpId="1"/>
      <p:bldP spid="102" grpId="0"/>
      <p:bldP spid="102" grpId="1"/>
      <p:bldP spid="103" grpId="0"/>
      <p:bldP spid="103" grpId="1"/>
      <p:bldP spid="104" grpId="0"/>
      <p:bldP spid="104" grpId="1"/>
      <p:bldP spid="105" grpId="0"/>
      <p:bldP spid="10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C4F3-417D-4355-BD52-3542716877ED}"/>
              </a:ext>
            </a:extLst>
          </p:cNvPr>
          <p:cNvSpPr>
            <a:spLocks noGrp="1"/>
          </p:cNvSpPr>
          <p:nvPr>
            <p:ph type="title" idx="4294967295"/>
          </p:nvPr>
        </p:nvSpPr>
        <p:spPr>
          <a:xfrm>
            <a:off x="732153" y="765713"/>
            <a:ext cx="10972484" cy="712249"/>
          </a:xfrm>
        </p:spPr>
        <p:txBody>
          <a:bodyPr/>
          <a:lstStyle/>
          <a:p>
            <a:r>
              <a:rPr lang="en-US" dirty="0"/>
              <a:t>The comparison: TFS vs Git</a:t>
            </a:r>
          </a:p>
        </p:txBody>
      </p:sp>
      <p:sp>
        <p:nvSpPr>
          <p:cNvPr id="3" name="Text Placeholder 2">
            <a:extLst>
              <a:ext uri="{FF2B5EF4-FFF2-40B4-BE49-F238E27FC236}">
                <a16:creationId xmlns:a16="http://schemas.microsoft.com/office/drawing/2014/main" id="{EAAD6968-D6A4-478E-A299-6182F09C9F38}"/>
              </a:ext>
            </a:extLst>
          </p:cNvPr>
          <p:cNvSpPr>
            <a:spLocks noGrp="1"/>
          </p:cNvSpPr>
          <p:nvPr>
            <p:ph type="body" sz="quarter" idx="4294967295"/>
          </p:nvPr>
        </p:nvSpPr>
        <p:spPr>
          <a:xfrm>
            <a:off x="732153" y="2276475"/>
            <a:ext cx="4725672" cy="3649662"/>
          </a:xfrm>
        </p:spPr>
        <p:txBody>
          <a:bodyPr/>
          <a:lstStyle/>
          <a:p>
            <a:pPr>
              <a:lnSpc>
                <a:spcPct val="150000"/>
              </a:lnSpc>
            </a:pPr>
            <a:r>
              <a:rPr lang="en-SI" sz="1600" dirty="0">
                <a:latin typeface="Verdana" panose="020B0604030504040204" pitchFamily="34" charset="0"/>
                <a:ea typeface="Verdana" panose="020B0604030504040204" pitchFamily="34" charset="0"/>
              </a:rPr>
              <a:t>P</a:t>
            </a:r>
            <a:r>
              <a:rPr lang="en-US" sz="1600" dirty="0">
                <a:latin typeface="Verdana" panose="020B0604030504040204" pitchFamily="34" charset="0"/>
                <a:ea typeface="Verdana" panose="020B0604030504040204" pitchFamily="34" charset="0"/>
              </a:rPr>
              <a:t>ush based</a:t>
            </a:r>
          </a:p>
          <a:p>
            <a:pPr>
              <a:lnSpc>
                <a:spcPct val="150000"/>
              </a:lnSpc>
            </a:pPr>
            <a:r>
              <a:rPr lang="en-US" sz="1600" dirty="0">
                <a:latin typeface="Verdana" panose="020B0604030504040204" pitchFamily="34" charset="0"/>
                <a:ea typeface="Verdana" panose="020B0604030504040204" pitchFamily="34" charset="0"/>
              </a:rPr>
              <a:t>Branches last nearly forever and are hard to work with</a:t>
            </a:r>
          </a:p>
          <a:p>
            <a:pPr>
              <a:lnSpc>
                <a:spcPct val="150000"/>
              </a:lnSpc>
            </a:pPr>
            <a:r>
              <a:rPr lang="en-US" sz="1600" dirty="0">
                <a:latin typeface="Verdana" panose="020B0604030504040204" pitchFamily="34" charset="0"/>
                <a:ea typeface="Verdana" panose="020B0604030504040204" pitchFamily="34" charset="0"/>
              </a:rPr>
              <a:t>Branches are folders based</a:t>
            </a:r>
          </a:p>
          <a:p>
            <a:pPr>
              <a:lnSpc>
                <a:spcPct val="150000"/>
              </a:lnSpc>
            </a:pPr>
            <a:r>
              <a:rPr lang="en-US" sz="1600" dirty="0">
                <a:latin typeface="Verdana" panose="020B0604030504040204" pitchFamily="34" charset="0"/>
                <a:ea typeface="Verdana" panose="020B0604030504040204" pitchFamily="34" charset="0"/>
              </a:rPr>
              <a:t>Monolithic</a:t>
            </a:r>
          </a:p>
          <a:p>
            <a:pPr>
              <a:lnSpc>
                <a:spcPct val="150000"/>
              </a:lnSpc>
            </a:pPr>
            <a:r>
              <a:rPr lang="en-US" sz="1600" dirty="0">
                <a:latin typeface="Verdana" panose="020B0604030504040204" pitchFamily="34" charset="0"/>
                <a:ea typeface="Verdana" panose="020B0604030504040204" pitchFamily="34" charset="0"/>
              </a:rPr>
              <a:t>Supports multiple destination folders</a:t>
            </a:r>
          </a:p>
        </p:txBody>
      </p:sp>
      <p:sp>
        <p:nvSpPr>
          <p:cNvPr id="31" name="TextBox 30">
            <a:extLst>
              <a:ext uri="{FF2B5EF4-FFF2-40B4-BE49-F238E27FC236}">
                <a16:creationId xmlns:a16="http://schemas.microsoft.com/office/drawing/2014/main" id="{DA11E92F-86DC-9659-1B12-B0FB90695DBB}"/>
              </a:ext>
            </a:extLst>
          </p:cNvPr>
          <p:cNvSpPr txBox="1"/>
          <p:nvPr/>
        </p:nvSpPr>
        <p:spPr>
          <a:xfrm>
            <a:off x="732153" y="1735137"/>
            <a:ext cx="2054939" cy="369332"/>
          </a:xfrm>
          <a:prstGeom prst="rect">
            <a:avLst/>
          </a:prstGeom>
          <a:solidFill>
            <a:srgbClr val="9D1D96"/>
          </a:solidFill>
          <a:ln w="12700" cap="flat" cmpd="sng" algn="ctr">
            <a:solidFill>
              <a:srgbClr val="9D1D96">
                <a:shade val="50000"/>
              </a:srgbClr>
            </a:solidFill>
            <a:prstDash val="solid"/>
            <a:miter lim="800000"/>
          </a:ln>
          <a:effectLst/>
        </p:spPr>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Arial" panose="020B0604020202020204"/>
              </a:defRPr>
            </a:lvl1pPr>
          </a:lstStyle>
          <a:p>
            <a:pPr algn="l"/>
            <a:r>
              <a:rPr lang="en-SI" b="1" dirty="0"/>
              <a:t>TFS</a:t>
            </a:r>
          </a:p>
        </p:txBody>
      </p:sp>
      <p:sp>
        <p:nvSpPr>
          <p:cNvPr id="32" name="TextBox 31">
            <a:extLst>
              <a:ext uri="{FF2B5EF4-FFF2-40B4-BE49-F238E27FC236}">
                <a16:creationId xmlns:a16="http://schemas.microsoft.com/office/drawing/2014/main" id="{DAC197DE-1486-7C43-C066-97457EA5DEEC}"/>
              </a:ext>
            </a:extLst>
          </p:cNvPr>
          <p:cNvSpPr txBox="1"/>
          <p:nvPr/>
        </p:nvSpPr>
        <p:spPr>
          <a:xfrm>
            <a:off x="5789612" y="1735137"/>
            <a:ext cx="2054939" cy="369332"/>
          </a:xfrm>
          <a:prstGeom prst="rect">
            <a:avLst/>
          </a:prstGeom>
          <a:solidFill>
            <a:schemeClr val="tx2">
              <a:lumMod val="50000"/>
            </a:schemeClr>
          </a:solidFill>
          <a:ln w="12700" cap="flat" cmpd="sng" algn="ctr">
            <a:solidFill>
              <a:srgbClr val="9D1D96">
                <a:shade val="50000"/>
              </a:srgbClr>
            </a:solidFill>
            <a:prstDash val="solid"/>
            <a:miter lim="800000"/>
          </a:ln>
          <a:effectLst/>
        </p:spPr>
        <p:txBody>
          <a:bodyPr rtlCol="0" anchor="ctr"/>
          <a:lstStyle>
            <a:defPPr>
              <a:defRPr lang="en-US"/>
            </a:defPPr>
            <a:lvl1pPr marR="0" lvl="0" indent="0" algn="ctr" defTabSz="914400" fontAlgn="auto">
              <a:lnSpc>
                <a:spcPct val="100000"/>
              </a:lnSpc>
              <a:spcBef>
                <a:spcPts val="0"/>
              </a:spcBef>
              <a:spcAft>
                <a:spcPts val="0"/>
              </a:spcAft>
              <a:buClrTx/>
              <a:buSzTx/>
              <a:buFontTx/>
              <a:buNone/>
              <a:tabLst/>
              <a:defRPr kumimoji="0" b="0" i="0" u="none" strike="noStrike" kern="0" cap="none" spc="0" normalizeH="0" baseline="0">
                <a:ln>
                  <a:noFill/>
                </a:ln>
                <a:solidFill>
                  <a:srgbClr val="FFFFFF"/>
                </a:solidFill>
                <a:effectLst/>
                <a:uLnTx/>
                <a:uFillTx/>
                <a:latin typeface="Arial" panose="020B0604020202020204"/>
              </a:defRPr>
            </a:lvl1pPr>
          </a:lstStyle>
          <a:p>
            <a:pPr algn="l"/>
            <a:r>
              <a:rPr lang="en-SI" b="1" dirty="0"/>
              <a:t>Git</a:t>
            </a:r>
          </a:p>
        </p:txBody>
      </p:sp>
      <p:sp>
        <p:nvSpPr>
          <p:cNvPr id="34" name="Text Placeholder 2">
            <a:extLst>
              <a:ext uri="{FF2B5EF4-FFF2-40B4-BE49-F238E27FC236}">
                <a16:creationId xmlns:a16="http://schemas.microsoft.com/office/drawing/2014/main" id="{7AA1D589-42C0-7D8E-A09D-C70DEB932403}"/>
              </a:ext>
            </a:extLst>
          </p:cNvPr>
          <p:cNvSpPr txBox="1">
            <a:spLocks/>
          </p:cNvSpPr>
          <p:nvPr/>
        </p:nvSpPr>
        <p:spPr>
          <a:xfrm>
            <a:off x="5481715" y="2276473"/>
            <a:ext cx="4795760" cy="3649663"/>
          </a:xfrm>
          <a:prstGeom prst="rect">
            <a:avLst/>
          </a:prstGeom>
        </p:spPr>
        <p:txBody>
          <a:bodyPr vert="horz" wrap="square" lIns="146304" tIns="9144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solidFill>
                  <a:srgbClr val="000000"/>
                </a:solidFill>
                <a:latin typeface="+mn-lt"/>
                <a:ea typeface="+mn-ea"/>
                <a:cs typeface="Segoe UI" panose="020B05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0000"/>
                </a:soli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1600" dirty="0">
                <a:latin typeface="Verdana" panose="020B0604030504040204" pitchFamily="34" charset="0"/>
                <a:ea typeface="Verdana" panose="020B0604030504040204" pitchFamily="34" charset="0"/>
              </a:rPr>
              <a:t>Modern &amp; Agile</a:t>
            </a:r>
          </a:p>
          <a:p>
            <a:pPr>
              <a:lnSpc>
                <a:spcPct val="150000"/>
              </a:lnSpc>
            </a:pPr>
            <a:r>
              <a:rPr lang="en-US" sz="1600" dirty="0">
                <a:latin typeface="Verdana" panose="020B0604030504040204" pitchFamily="34" charset="0"/>
                <a:ea typeface="Verdana" panose="020B0604030504040204" pitchFamily="34" charset="0"/>
              </a:rPr>
              <a:t>Working offline (speed)</a:t>
            </a:r>
          </a:p>
          <a:p>
            <a:pPr>
              <a:lnSpc>
                <a:spcPct val="150000"/>
              </a:lnSpc>
            </a:pPr>
            <a:r>
              <a:rPr lang="en-US" sz="1600" dirty="0">
                <a:latin typeface="Verdana" panose="020B0604030504040204" pitchFamily="34" charset="0"/>
                <a:ea typeface="Verdana" panose="020B0604030504040204" pitchFamily="34" charset="0"/>
              </a:rPr>
              <a:t>Pull-based (Code reviews in one place)</a:t>
            </a:r>
          </a:p>
          <a:p>
            <a:pPr>
              <a:lnSpc>
                <a:spcPct val="150000"/>
              </a:lnSpc>
            </a:pPr>
            <a:r>
              <a:rPr lang="en-US" sz="1600" dirty="0">
                <a:latin typeface="Verdana" panose="020B0604030504040204" pitchFamily="34" charset="0"/>
                <a:ea typeface="Verdana" panose="020B0604030504040204" pitchFamily="34" charset="0"/>
              </a:rPr>
              <a:t>Branches are short-lived and are easy to work with</a:t>
            </a:r>
          </a:p>
          <a:p>
            <a:pPr>
              <a:lnSpc>
                <a:spcPct val="150000"/>
              </a:lnSpc>
            </a:pPr>
            <a:r>
              <a:rPr lang="en-US" sz="1600" dirty="0">
                <a:latin typeface="Verdana" panose="020B0604030504040204" pitchFamily="34" charset="0"/>
                <a:ea typeface="Verdana" panose="020B0604030504040204" pitchFamily="34" charset="0"/>
              </a:rPr>
              <a:t>More tools, possible build and deploy automations</a:t>
            </a:r>
          </a:p>
          <a:p>
            <a:pPr>
              <a:lnSpc>
                <a:spcPct val="150000"/>
              </a:lnSpc>
            </a:pPr>
            <a:r>
              <a:rPr lang="en-US" sz="1600" dirty="0">
                <a:latin typeface="Verdana" panose="020B0604030504040204" pitchFamily="34" charset="0"/>
                <a:ea typeface="Verdana" panose="020B0604030504040204" pitchFamily="34" charset="0"/>
              </a:rPr>
              <a:t>Requires reallocating projects in a single location</a:t>
            </a:r>
          </a:p>
        </p:txBody>
      </p:sp>
    </p:spTree>
    <p:extLst>
      <p:ext uri="{BB962C8B-B14F-4D97-AF65-F5344CB8AC3E}">
        <p14:creationId xmlns:p14="http://schemas.microsoft.com/office/powerpoint/2010/main" val="39230202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3882-F3A7-EBF1-89EA-E82907A3E89E}"/>
              </a:ext>
            </a:extLst>
          </p:cNvPr>
          <p:cNvSpPr txBox="1">
            <a:spLocks/>
          </p:cNvSpPr>
          <p:nvPr/>
        </p:nvSpPr>
        <p:spPr>
          <a:xfrm>
            <a:off x="732153" y="765713"/>
            <a:ext cx="10972484" cy="71224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400" b="1" i="0" kern="1200" cap="none" spc="-102" baseline="0" dirty="0" smtClean="0">
                <a:ln w="3175">
                  <a:noFill/>
                </a:ln>
                <a:solidFill>
                  <a:srgbClr val="1E275C"/>
                </a:solidFill>
                <a:effectLst/>
                <a:latin typeface="Segoe" panose="020B0502040200020203" pitchFamily="34" charset="77"/>
                <a:ea typeface="+mn-ea"/>
                <a:cs typeface="Segoe UI" pitchFamily="34" charset="0"/>
              </a:defRPr>
            </a:lvl1pPr>
          </a:lstStyle>
          <a:p>
            <a:r>
              <a:rPr lang="en-SI" dirty="0"/>
              <a:t>Git Basics</a:t>
            </a:r>
            <a:endParaRPr lang="sl-SI" dirty="0"/>
          </a:p>
        </p:txBody>
      </p:sp>
      <p:pic>
        <p:nvPicPr>
          <p:cNvPr id="7" name="Picture 6">
            <a:extLst>
              <a:ext uri="{FF2B5EF4-FFF2-40B4-BE49-F238E27FC236}">
                <a16:creationId xmlns:a16="http://schemas.microsoft.com/office/drawing/2014/main" id="{D9CE99B5-44B1-2A56-FD33-0FDA771486E0}"/>
              </a:ext>
            </a:extLst>
          </p:cNvPr>
          <p:cNvPicPr>
            <a:picLocks noChangeAspect="1"/>
          </p:cNvPicPr>
          <p:nvPr/>
        </p:nvPicPr>
        <p:blipFill>
          <a:blip r:embed="rId3"/>
          <a:stretch>
            <a:fillRect/>
          </a:stretch>
        </p:blipFill>
        <p:spPr>
          <a:xfrm>
            <a:off x="266234" y="1783470"/>
            <a:ext cx="5622810" cy="4779388"/>
          </a:xfrm>
          <a:prstGeom prst="rect">
            <a:avLst/>
          </a:prstGeom>
        </p:spPr>
      </p:pic>
      <p:sp>
        <p:nvSpPr>
          <p:cNvPr id="8" name="Thought Bubble: Cloud 7">
            <a:extLst>
              <a:ext uri="{FF2B5EF4-FFF2-40B4-BE49-F238E27FC236}">
                <a16:creationId xmlns:a16="http://schemas.microsoft.com/office/drawing/2014/main" id="{FF91E871-8B9B-B0F3-350E-7663C2EDBCFC}"/>
              </a:ext>
            </a:extLst>
          </p:cNvPr>
          <p:cNvSpPr/>
          <p:nvPr/>
        </p:nvSpPr>
        <p:spPr>
          <a:xfrm>
            <a:off x="5889044" y="378048"/>
            <a:ext cx="3235674" cy="2666030"/>
          </a:xfrm>
          <a:prstGeom prst="cloudCallout">
            <a:avLst>
              <a:gd name="adj1" fmla="val -49171"/>
              <a:gd name="adj2" fmla="val 63548"/>
            </a:avLst>
          </a:prstGeom>
          <a:solidFill>
            <a:srgbClr val="34568B">
              <a:alpha val="40000"/>
            </a:srgb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SI" sz="3600" b="1" spc="-102" dirty="0">
                <a:ln w="3175">
                  <a:noFill/>
                </a:ln>
                <a:solidFill>
                  <a:srgbClr val="1E275C"/>
                </a:solidFill>
                <a:latin typeface="Segoe" panose="020B0502040200020203" pitchFamily="34" charset="77"/>
                <a:cs typeface="Segoe UI" pitchFamily="34" charset="0"/>
              </a:rPr>
              <a:t>Tell me more ;)</a:t>
            </a:r>
            <a:endParaRPr lang="en-US" sz="3600" b="1" spc="-102" dirty="0">
              <a:ln w="3175">
                <a:noFill/>
              </a:ln>
              <a:solidFill>
                <a:srgbClr val="1E275C"/>
              </a:solidFill>
              <a:latin typeface="Segoe" panose="020B0502040200020203" pitchFamily="34" charset="77"/>
              <a:cs typeface="Segoe UI" pitchFamily="34" charset="0"/>
            </a:endParaRPr>
          </a:p>
        </p:txBody>
      </p:sp>
    </p:spTree>
    <p:extLst>
      <p:ext uri="{BB962C8B-B14F-4D97-AF65-F5344CB8AC3E}">
        <p14:creationId xmlns:p14="http://schemas.microsoft.com/office/powerpoint/2010/main" val="115672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rimary with bullets">
  <a:themeElements>
    <a:clrScheme name="Custom 5">
      <a:dk1>
        <a:srgbClr val="3F454F"/>
      </a:dk1>
      <a:lt1>
        <a:srgbClr val="FFFFFF"/>
      </a:lt1>
      <a:dk2>
        <a:srgbClr val="84BD00"/>
      </a:dk2>
      <a:lt2>
        <a:srgbClr val="EAEAEA"/>
      </a:lt2>
      <a:accent1>
        <a:srgbClr val="0095C8"/>
      </a:accent1>
      <a:accent2>
        <a:srgbClr val="001E60"/>
      </a:accent2>
      <a:accent3>
        <a:srgbClr val="E4002B"/>
      </a:accent3>
      <a:accent4>
        <a:srgbClr val="FFB81C"/>
      </a:accent4>
      <a:accent5>
        <a:srgbClr val="3D1B52"/>
      </a:accent5>
      <a:accent6>
        <a:srgbClr val="F2C818"/>
      </a:accent6>
      <a:hlink>
        <a:srgbClr val="0095C8"/>
      </a:hlink>
      <a:folHlink>
        <a:srgbClr val="84BD00"/>
      </a:folHlink>
    </a:clrScheme>
    <a:fontScheme name="Custom 6">
      <a:majorFont>
        <a:latin typeface="segoe ui black"/>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CUG-NAVUG Summit 2018 speaker template.pptx" id="{E4180D32-CB38-412B-90E4-C6A367F14268}" vid="{5ABA93EF-FCBD-4FE3-891E-C6F4305AB83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9d2a015-485a-400d-b290-ecf68f6652cf">
      <Terms xmlns="http://schemas.microsoft.com/office/infopath/2007/PartnerControls"/>
    </lcf76f155ced4ddcb4097134ff3c332f>
    <TaxCatchAll xmlns="40060f56-dd67-4c74-97f4-8d4b2087e08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95241CFF6E1864895DCD7ADE29FC1C7" ma:contentTypeVersion="18" ma:contentTypeDescription="Create a new document." ma:contentTypeScope="" ma:versionID="18c11557fac8510406916505c59aacae">
  <xsd:schema xmlns:xsd="http://www.w3.org/2001/XMLSchema" xmlns:xs="http://www.w3.org/2001/XMLSchema" xmlns:p="http://schemas.microsoft.com/office/2006/metadata/properties" xmlns:ns2="29d2a015-485a-400d-b290-ecf68f6652cf" xmlns:ns3="40060f56-dd67-4c74-97f4-8d4b2087e08e" targetNamespace="http://schemas.microsoft.com/office/2006/metadata/properties" ma:root="true" ma:fieldsID="bba247b69ceff1d6cdfdebac7a276114" ns2:_="" ns3:_="">
    <xsd:import namespace="29d2a015-485a-400d-b290-ecf68f6652cf"/>
    <xsd:import namespace="40060f56-dd67-4c74-97f4-8d4b2087e08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d2a015-485a-400d-b290-ecf68f6652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d8785f9-e54f-4c32-bd3d-94d1ae40bbf5"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0060f56-dd67-4c74-97f4-8d4b2087e08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d353a670-f4ec-49b7-9238-821180cc4ce8}" ma:internalName="TaxCatchAll" ma:showField="CatchAllData" ma:web="40060f56-dd67-4c74-97f4-8d4b2087e08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9d2a015-485a-400d-b290-ecf68f6652cf"/>
    <ds:schemaRef ds:uri="http://www.w3.org/XML/1998/namespace"/>
    <ds:schemaRef ds:uri="http://purl.org/dc/terms/"/>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40060f56-dd67-4c74-97f4-8d4b2087e08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288605DE-A454-490A-B3CB-4C6473F23D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d2a015-485a-400d-b290-ecf68f6652cf"/>
    <ds:schemaRef ds:uri="40060f56-dd67-4c74-97f4-8d4b2087e0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5460</TotalTime>
  <Words>3063</Words>
  <Application>Microsoft Office PowerPoint</Application>
  <PresentationFormat>Custom</PresentationFormat>
  <Paragraphs>433</Paragraphs>
  <Slides>29</Slides>
  <Notes>26</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29</vt:i4>
      </vt:variant>
    </vt:vector>
  </HeadingPairs>
  <TitlesOfParts>
    <vt:vector size="47" baseType="lpstr">
      <vt:lpstr>-apple-system</vt:lpstr>
      <vt:lpstr>Arial</vt:lpstr>
      <vt:lpstr>Arial Black</vt:lpstr>
      <vt:lpstr>Calibri</vt:lpstr>
      <vt:lpstr>Calibri Light</vt:lpstr>
      <vt:lpstr>DIN Mittelschrift</vt:lpstr>
      <vt:lpstr>Lucida Sans Unicode</vt:lpstr>
      <vt:lpstr>Open Sans</vt:lpstr>
      <vt:lpstr>Poppins</vt:lpstr>
      <vt:lpstr>Poppins SemiBold</vt:lpstr>
      <vt:lpstr>Segoe</vt:lpstr>
      <vt:lpstr>segoe ui</vt:lpstr>
      <vt:lpstr>segoe ui</vt:lpstr>
      <vt:lpstr>segoe ui black</vt:lpstr>
      <vt:lpstr>Verdana</vt:lpstr>
      <vt:lpstr>Wingdings</vt:lpstr>
      <vt:lpstr>primary with bullets</vt:lpstr>
      <vt:lpstr>Custom Design</vt:lpstr>
      <vt:lpstr>PowerPoint Presentation</vt:lpstr>
      <vt:lpstr>Multiple Projects on D365FO Onebox Using Git</vt:lpstr>
      <vt:lpstr>Klemen Novak</vt:lpstr>
      <vt:lpstr>PowerPoint Presentation</vt:lpstr>
      <vt:lpstr>PowerPoint Presentation</vt:lpstr>
      <vt:lpstr>TFS vs Git Commits</vt:lpstr>
      <vt:lpstr>Git: Distributed version control</vt:lpstr>
      <vt:lpstr>The comparison: TFS vs Git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Branch Workflow Comparison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Lessons Learned from D365FO ALM Trenches</vt:lpstr>
      <vt:lpstr>Used resources</vt:lpstr>
      <vt:lpstr>PowerPoint Presentation</vt:lpstr>
      <vt:lpstr>PowerPoint Presentation</vt:lpstr>
    </vt:vector>
  </TitlesOfParts>
  <Manager/>
  <Company>Dynamic Communities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subject>Cross UG Summit 2017</dc:subject>
  <dc:creator>klemen.novak@gmail.com</dc:creator>
  <cp:keywords>Dynamic Communities</cp:keywords>
  <dc:description>Template: Mitchell Derrey; Silver Fox Productions_x000d_
Formatting: _x000d_
Audience Type:</dc:description>
  <cp:lastModifiedBy>Klemen Novak</cp:lastModifiedBy>
  <cp:revision>5</cp:revision>
  <dcterms:created xsi:type="dcterms:W3CDTF">2018-06-21T13:40:22Z</dcterms:created>
  <dcterms:modified xsi:type="dcterms:W3CDTF">2024-10-17T13:34:26Z</dcterms:modified>
  <cp:category>Dynamic Communities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0x010100595241CFF6E1864895DCD7ADE29FC1C7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ediaServiceImageTags">
    <vt:lpwstr/>
  </property>
</Properties>
</file>